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17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5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09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3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7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4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4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50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01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8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6932-C0E1-420C-9F78-158A3159134F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BB6E-DAE0-4A61-9122-504DFBB35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0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599575" y="3645034"/>
                <a:ext cx="183321" cy="277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575" y="3645034"/>
                <a:ext cx="183321" cy="277000"/>
              </a:xfrm>
              <a:prstGeom prst="rect">
                <a:avLst/>
              </a:prstGeom>
              <a:blipFill>
                <a:blip r:embed="rId2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4389129" y="266499"/>
                <a:ext cx="186717" cy="277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9" y="266499"/>
                <a:ext cx="186717" cy="277000"/>
              </a:xfrm>
              <a:prstGeom prst="rect">
                <a:avLst/>
              </a:prstGeom>
              <a:blipFill>
                <a:blip r:embed="rId3"/>
                <a:stretch>
                  <a:fillRect l="-32258" r="-25806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グループ化 75"/>
          <p:cNvGrpSpPr/>
          <p:nvPr/>
        </p:nvGrpSpPr>
        <p:grpSpPr>
          <a:xfrm>
            <a:off x="493861" y="613445"/>
            <a:ext cx="8008299" cy="5956453"/>
            <a:chOff x="493861" y="613445"/>
            <a:chExt cx="8008299" cy="5956453"/>
          </a:xfrm>
        </p:grpSpPr>
        <p:cxnSp>
          <p:nvCxnSpPr>
            <p:cNvPr id="9" name="直線矢印コネクタ 8"/>
            <p:cNvCxnSpPr/>
            <p:nvPr/>
          </p:nvCxnSpPr>
          <p:spPr>
            <a:xfrm>
              <a:off x="493861" y="3805230"/>
              <a:ext cx="800829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 flipV="1">
              <a:off x="4477111" y="613445"/>
              <a:ext cx="0" cy="59564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93861" y="3391458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494019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493861" y="297768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93861" y="2563914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493861" y="215014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493861" y="1736370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93861" y="1322598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493861" y="90882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493861" y="421900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493861" y="628786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93861" y="5874090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493861" y="5460318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493861" y="504654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93861" y="4632774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540327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586636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632944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679253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725561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771869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818178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77243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123552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69860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16169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262477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308785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355094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01402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517173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563482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609790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656098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702407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748715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795024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8413316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100398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146706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193014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239323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2856317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3319401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3782485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4245569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4708653" y="613445"/>
              <a:ext cx="0" cy="595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493861" y="3598344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3861" y="318457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493861" y="2770800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493861" y="2357028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493861" y="194325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493861" y="1529484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493861" y="111571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493861" y="4425888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493861" y="6494745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493861" y="608097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493861" y="5667204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93861" y="5253432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493861" y="4839660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493861" y="4012116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493861" y="701940"/>
              <a:ext cx="80082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67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Hagino Tatsuya</dc:creator>
  <cp:lastModifiedBy>Hagino Tatsuya</cp:lastModifiedBy>
  <cp:revision>3</cp:revision>
  <dcterms:created xsi:type="dcterms:W3CDTF">2023-10-04T05:36:24Z</dcterms:created>
  <dcterms:modified xsi:type="dcterms:W3CDTF">2023-10-04T05:46:59Z</dcterms:modified>
</cp:coreProperties>
</file>