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4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4177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54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09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637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57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648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74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506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01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8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36932-C0E1-420C-9F78-158A3159134F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2BB6E-DAE0-4A61-9122-504DFBB35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60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8599575" y="3645034"/>
                <a:ext cx="183321" cy="277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9575" y="3645034"/>
                <a:ext cx="183321" cy="277000"/>
              </a:xfrm>
              <a:prstGeom prst="rect">
                <a:avLst/>
              </a:prstGeom>
              <a:blipFill>
                <a:blip r:embed="rId2"/>
                <a:stretch>
                  <a:fillRect l="-20000" r="-1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4389129" y="266499"/>
                <a:ext cx="186717" cy="277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9" y="266499"/>
                <a:ext cx="186717" cy="277000"/>
              </a:xfrm>
              <a:prstGeom prst="rect">
                <a:avLst/>
              </a:prstGeom>
              <a:blipFill>
                <a:blip r:embed="rId3"/>
                <a:stretch>
                  <a:fillRect l="-32258" r="-25806" b="-266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6" name="グループ化 75"/>
          <p:cNvGrpSpPr/>
          <p:nvPr/>
        </p:nvGrpSpPr>
        <p:grpSpPr>
          <a:xfrm>
            <a:off x="493861" y="613445"/>
            <a:ext cx="8008299" cy="5956453"/>
            <a:chOff x="493861" y="613445"/>
            <a:chExt cx="8008299" cy="5956453"/>
          </a:xfrm>
        </p:grpSpPr>
        <p:cxnSp>
          <p:nvCxnSpPr>
            <p:cNvPr id="9" name="直線矢印コネクタ 8"/>
            <p:cNvCxnSpPr/>
            <p:nvPr/>
          </p:nvCxnSpPr>
          <p:spPr>
            <a:xfrm>
              <a:off x="493861" y="3805230"/>
              <a:ext cx="8008299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矢印コネクタ 9"/>
            <p:cNvCxnSpPr/>
            <p:nvPr/>
          </p:nvCxnSpPr>
          <p:spPr>
            <a:xfrm flipV="1">
              <a:off x="4477111" y="613445"/>
              <a:ext cx="0" cy="595645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>
              <a:off x="493861" y="3391458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4940195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493861" y="2977686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493861" y="2563914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493861" y="2150142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>
              <a:off x="493861" y="1736370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>
              <a:off x="493861" y="1322598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>
              <a:off x="493861" y="908826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493861" y="4219002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493861" y="6287862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493861" y="5874090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493861" y="5460318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493861" y="5046546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493861" y="4632774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5403279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5866363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6329447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6792531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7255615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7718699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>
              <a:off x="8181783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>
              <a:off x="772439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>
              <a:off x="1235523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>
              <a:off x="1698607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2161691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>
              <a:off x="2624775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>
            <a:xfrm>
              <a:off x="3087859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>
            <a:xfrm>
              <a:off x="3550943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>
              <a:off x="4014027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/>
            <p:nvPr/>
          </p:nvCxnSpPr>
          <p:spPr>
            <a:xfrm>
              <a:off x="5171737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>
              <a:off x="5634821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/>
            <p:cNvCxnSpPr/>
            <p:nvPr/>
          </p:nvCxnSpPr>
          <p:spPr>
            <a:xfrm>
              <a:off x="6097905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>
              <a:off x="6560989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7024073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>
              <a:off x="7487157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>
            <a:xfrm>
              <a:off x="7950241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>
              <a:off x="8413316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/>
            <p:cNvCxnSpPr/>
            <p:nvPr/>
          </p:nvCxnSpPr>
          <p:spPr>
            <a:xfrm>
              <a:off x="1003981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>
              <a:off x="1467065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>
              <a:off x="1930149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>
              <a:off x="2393233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>
              <a:off x="2856317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>
              <a:off x="3319401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>
              <a:off x="3782485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/>
            <p:nvPr/>
          </p:nvCxnSpPr>
          <p:spPr>
            <a:xfrm>
              <a:off x="4245569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>
              <a:off x="4708653" y="613445"/>
              <a:ext cx="0" cy="595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>
              <a:off x="493861" y="3598344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>
              <a:off x="493861" y="3184572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>
              <a:off x="493861" y="2770800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493861" y="2357028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>
              <a:off x="493861" y="1943256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>
            <a:xfrm>
              <a:off x="493861" y="1529484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/>
            <p:cNvCxnSpPr/>
            <p:nvPr/>
          </p:nvCxnSpPr>
          <p:spPr>
            <a:xfrm>
              <a:off x="493861" y="1115712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>
            <a:xfrm>
              <a:off x="493861" y="4425888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>
            <a:xfrm>
              <a:off x="493861" y="6494745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>
            <a:xfrm>
              <a:off x="493861" y="6080976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>
            <a:xfrm>
              <a:off x="493861" y="5667204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>
            <a:xfrm>
              <a:off x="493861" y="5253432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>
            <a:xfrm>
              <a:off x="493861" y="4839660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>
            <a:xfrm>
              <a:off x="493861" y="4012116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>
            <a:xfrm>
              <a:off x="493861" y="701940"/>
              <a:ext cx="80082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3677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Cambria Math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Hagino Tatsuya</dc:creator>
  <cp:lastModifiedBy>Hagino Tatsuya</cp:lastModifiedBy>
  <cp:revision>3</cp:revision>
  <dcterms:created xsi:type="dcterms:W3CDTF">2023-10-04T05:36:24Z</dcterms:created>
  <dcterms:modified xsi:type="dcterms:W3CDTF">2023-10-04T05:46:59Z</dcterms:modified>
</cp:coreProperties>
</file>