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734175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92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F1AEB-419F-42C7-A715-FE137B6EF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44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1B88-7CB8-4D8D-9B48-3122B0562F3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8" y="4686499"/>
            <a:ext cx="538734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AA88A-6E4F-4C43-98AB-0E2A6BE8AF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86C-603F-4DA8-AAF3-A3DC7F15457D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CE3-216C-4503-B26C-4DD1D3494371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297E-8505-4A10-BD57-74A21E331DBD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10FC-01E0-452D-B1A9-1D7B56146506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C6B-A4C7-481D-B181-BACAF4BE72E6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256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962F-C766-49C7-BBD6-257D5D46FB25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5535-F995-45D5-BD76-235DB0F81AF8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990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76C-5DCC-4027-9EB3-DFBFA8A4C2C1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7F60-A022-4CC4-A2D4-671CA5AFD4D7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E7EE-DB46-454E-A378-3FB6869CA010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401-C551-4E70-A137-D83AFB05B1AB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7D84E9-DB60-4126-9EC8-8EAD0320D99B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ユークリッドの互除法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1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3167844" y="1466412"/>
                <a:ext cx="1944216" cy="405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b="0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input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1466412"/>
                <a:ext cx="1944216" cy="405230"/>
              </a:xfrm>
              <a:prstGeom prst="rect">
                <a:avLst/>
              </a:prstGeom>
              <a:blipFill rotWithShape="1">
                <a:blip r:embed="rId2"/>
                <a:stretch>
                  <a:fillRect b="-7353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>
            <a:stCxn id="6" idx="2"/>
          </p:cNvCxnSpPr>
          <p:nvPr/>
        </p:nvCxnSpPr>
        <p:spPr>
          <a:xfrm>
            <a:off x="4139952" y="1871642"/>
            <a:ext cx="0" cy="405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3193553" y="6237312"/>
                <a:ext cx="1728192" cy="39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b="0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output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553" y="6237312"/>
                <a:ext cx="1728192" cy="396044"/>
              </a:xfrm>
              <a:prstGeom prst="rect">
                <a:avLst/>
              </a:prstGeom>
              <a:blipFill rotWithShape="1">
                <a:blip r:embed="rId3"/>
                <a:stretch>
                  <a:fillRect b="-8955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矢印コネクタ 11"/>
          <p:cNvCxnSpPr>
            <a:endCxn id="11" idx="0"/>
          </p:cNvCxnSpPr>
          <p:nvPr/>
        </p:nvCxnSpPr>
        <p:spPr>
          <a:xfrm>
            <a:off x="4057649" y="5871490"/>
            <a:ext cx="0" cy="3658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23528" y="1407417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ユークリッドの互除法を</a:t>
            </a:r>
            <a:endParaRPr kumimoji="1" lang="en-US" altLang="ja-JP" sz="1400" dirty="0"/>
          </a:p>
          <a:p>
            <a:r>
              <a:rPr lang="ja-JP" altLang="en-US" sz="1400" dirty="0"/>
              <a:t>フローチャートで表しなさい</a:t>
            </a:r>
            <a:endParaRPr kumimoji="1" lang="ja-JP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ひし形 9"/>
              <p:cNvSpPr/>
              <p:nvPr/>
            </p:nvSpPr>
            <p:spPr>
              <a:xfrm>
                <a:off x="5868144" y="2066190"/>
                <a:ext cx="2068310" cy="792088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0" name="ひし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066190"/>
                <a:ext cx="2068310" cy="792088"/>
              </a:xfrm>
              <a:prstGeom prst="diamond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矢印コネクタ 12"/>
          <p:cNvCxnSpPr/>
          <p:nvPr/>
        </p:nvCxnSpPr>
        <p:spPr>
          <a:xfrm>
            <a:off x="6902299" y="163414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902299" y="285827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10" idx="3"/>
          </p:cNvCxnSpPr>
          <p:nvPr/>
        </p:nvCxnSpPr>
        <p:spPr>
          <a:xfrm>
            <a:off x="7936454" y="2462234"/>
            <a:ext cx="457200" cy="9144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240565" y="2858278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yes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03381" y="2196769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no</a:t>
            </a:r>
            <a:endParaRPr kumimoji="1" lang="ja-JP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6664501" y="4344024"/>
                <a:ext cx="1152128" cy="57606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ja-JP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:= </m:t>
                      </m:r>
                      <m:r>
                        <a:rPr lang="en-US" altLang="ja-JP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501" y="4344024"/>
                <a:ext cx="1152128" cy="5760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矢印コネクタ 20"/>
          <p:cNvCxnSpPr>
            <a:endCxn id="20" idx="0"/>
          </p:cNvCxnSpPr>
          <p:nvPr/>
        </p:nvCxnSpPr>
        <p:spPr>
          <a:xfrm>
            <a:off x="7240565" y="391197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20" idx="2"/>
          </p:cNvCxnSpPr>
          <p:nvPr/>
        </p:nvCxnSpPr>
        <p:spPr>
          <a:xfrm>
            <a:off x="7240565" y="492008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99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1-01</Template>
  <TotalTime>1363</TotalTime>
  <Words>31</Words>
  <Application>Microsoft Macintosh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Cambria Math</vt:lpstr>
      <vt:lpstr>クラリティ</vt:lpstr>
      <vt:lpstr>ユークリッドの互除法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第1回「whileプログラム」</dc:title>
  <dc:creator>hagino</dc:creator>
  <cp:lastModifiedBy>Tatsuya Hagino</cp:lastModifiedBy>
  <cp:revision>146</cp:revision>
  <cp:lastPrinted>2017-09-25T02:48:14Z</cp:lastPrinted>
  <dcterms:created xsi:type="dcterms:W3CDTF">2015-04-19T00:52:35Z</dcterms:created>
  <dcterms:modified xsi:type="dcterms:W3CDTF">2020-10-01T12:34:25Z</dcterms:modified>
</cp:coreProperties>
</file>