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9144000" cy="6858000" type="screen4x3"/>
  <p:notesSz cx="6734175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9"/>
  </p:normalViewPr>
  <p:slideViewPr>
    <p:cSldViewPr>
      <p:cViewPr varScale="1">
        <p:scale>
          <a:sx n="112" d="100"/>
          <a:sy n="112" d="100"/>
        </p:scale>
        <p:origin x="164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2192" y="-8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474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F1AEB-419F-42C7-A715-FE137B6EFC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448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474" y="0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11B88-7CB8-4D8D-9B48-3122B0562F3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418" y="4686499"/>
            <a:ext cx="538734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474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AA88A-6E4F-4C43-98AB-0E2A6BE8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0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FD86C-603F-4DA8-AAF3-A3DC7F15457D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DCE3-216C-4503-B26C-4DD1D3494371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297E-8505-4A10-BD57-74A21E331DBD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906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3623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10FC-01E0-452D-B1A9-1D7B56146506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C6B-A4C7-481D-B181-BACAF4BE72E6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06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5256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5256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5962F-C766-49C7-BBD6-257D5D46FB25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5535-F995-45D5-BD76-235DB0F81AF8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332656"/>
            <a:ext cx="8229600" cy="9906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F76C-5DCC-4027-9EB3-DFBFA8A4C2C1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7F60-A022-4CC4-A2D4-671CA5AFD4D7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E7EE-DB46-454E-A378-3FB6869CA010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E4401-C551-4E70-A137-D83AFB05B1AB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F7D84E9-DB60-4126-9EC8-8EAD0320D99B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ユークリッドの互除法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1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正方形/長方形 5"/>
              <p:cNvSpPr/>
              <p:nvPr/>
            </p:nvSpPr>
            <p:spPr>
              <a:xfrm>
                <a:off x="3167844" y="1466412"/>
                <a:ext cx="1944216" cy="405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ja-JP" b="0" i="0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input</m:t>
                      </m:r>
                      <m:r>
                        <a:rPr lang="en-US" altLang="ja-JP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(</m:t>
                      </m:r>
                      <m:r>
                        <a:rPr lang="en-US" altLang="ja-JP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𝑛</m:t>
                      </m:r>
                      <m:r>
                        <a:rPr lang="en-US" altLang="ja-JP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</m:t>
                      </m:r>
                      <m:r>
                        <a:rPr lang="en-US" altLang="ja-JP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𝑚</m:t>
                      </m:r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正方形/長方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844" y="1466412"/>
                <a:ext cx="1944216" cy="405230"/>
              </a:xfrm>
              <a:prstGeom prst="rect">
                <a:avLst/>
              </a:prstGeom>
              <a:blipFill rotWithShape="1">
                <a:blip r:embed="rId2"/>
                <a:stretch>
                  <a:fillRect b="-7353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直線矢印コネクタ 6"/>
          <p:cNvCxnSpPr>
            <a:stCxn id="6" idx="2"/>
          </p:cNvCxnSpPr>
          <p:nvPr/>
        </p:nvCxnSpPr>
        <p:spPr>
          <a:xfrm>
            <a:off x="4139952" y="1871642"/>
            <a:ext cx="0" cy="405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正方形/長方形 10"/>
              <p:cNvSpPr/>
              <p:nvPr/>
            </p:nvSpPr>
            <p:spPr>
              <a:xfrm>
                <a:off x="3193553" y="6237312"/>
                <a:ext cx="1728192" cy="39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ja-JP" b="0" i="0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output</m:t>
                      </m:r>
                      <m:r>
                        <a:rPr lang="en-US" altLang="ja-JP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(</m:t>
                      </m:r>
                      <m:r>
                        <a:rPr lang="en-US" altLang="ja-JP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𝑛</m:t>
                      </m:r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正方形/長方形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553" y="6237312"/>
                <a:ext cx="1728192" cy="396044"/>
              </a:xfrm>
              <a:prstGeom prst="rect">
                <a:avLst/>
              </a:prstGeom>
              <a:blipFill rotWithShape="1">
                <a:blip r:embed="rId3"/>
                <a:stretch>
                  <a:fillRect b="-8955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直線矢印コネクタ 11"/>
          <p:cNvCxnSpPr>
            <a:endCxn id="11" idx="0"/>
          </p:cNvCxnSpPr>
          <p:nvPr/>
        </p:nvCxnSpPr>
        <p:spPr>
          <a:xfrm>
            <a:off x="4057649" y="5871490"/>
            <a:ext cx="0" cy="3658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323528" y="1407417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ユークリッドの互除法を</a:t>
            </a:r>
            <a:endParaRPr kumimoji="1" lang="en-US" altLang="ja-JP" sz="1400" dirty="0"/>
          </a:p>
          <a:p>
            <a:r>
              <a:rPr lang="ja-JP" altLang="en-US" sz="1400" dirty="0"/>
              <a:t>フローチャートで表しなさい</a:t>
            </a:r>
            <a:endParaRPr kumimoji="1" lang="ja-JP" alt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ひし形 9"/>
              <p:cNvSpPr/>
              <p:nvPr/>
            </p:nvSpPr>
            <p:spPr>
              <a:xfrm>
                <a:off x="5868144" y="2066190"/>
                <a:ext cx="2068310" cy="792088"/>
              </a:xfrm>
              <a:prstGeom prst="diamond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altLang="ja-JP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altLang="ja-JP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altLang="ja-JP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ja-JP" altLang="en-US" dirty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10" name="ひし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2066190"/>
                <a:ext cx="2068310" cy="792088"/>
              </a:xfrm>
              <a:prstGeom prst="diamond">
                <a:avLst/>
              </a:prstGeom>
              <a:blipFill>
                <a:blip r:embed="rId4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直線矢印コネクタ 12"/>
          <p:cNvCxnSpPr/>
          <p:nvPr/>
        </p:nvCxnSpPr>
        <p:spPr>
          <a:xfrm>
            <a:off x="6902299" y="1634142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6902299" y="2858278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カギ線コネクタ 15"/>
          <p:cNvCxnSpPr>
            <a:stCxn id="10" idx="3"/>
          </p:cNvCxnSpPr>
          <p:nvPr/>
        </p:nvCxnSpPr>
        <p:spPr>
          <a:xfrm>
            <a:off x="7936454" y="2462234"/>
            <a:ext cx="457200" cy="91440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7240565" y="2858278"/>
            <a:ext cx="4042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yes</a:t>
            </a:r>
            <a:endParaRPr kumimoji="1" lang="ja-JP" altLang="en-US" sz="11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903381" y="2196769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no</a:t>
            </a:r>
            <a:endParaRPr kumimoji="1" lang="ja-JP" altLang="en-US" sz="1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正方形/長方形 19"/>
              <p:cNvSpPr/>
              <p:nvPr/>
            </p:nvSpPr>
            <p:spPr>
              <a:xfrm>
                <a:off x="6664501" y="4344024"/>
                <a:ext cx="1152128" cy="57606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altLang="ja-JP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 := </m:t>
                      </m:r>
                      <m:r>
                        <a:rPr lang="en-US" altLang="ja-JP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𝑒</m:t>
                      </m:r>
                    </m:oMath>
                  </m:oMathPara>
                </a14:m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正方形/長方形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4501" y="4344024"/>
                <a:ext cx="1152128" cy="5760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直線矢印コネクタ 20"/>
          <p:cNvCxnSpPr>
            <a:endCxn id="20" idx="0"/>
          </p:cNvCxnSpPr>
          <p:nvPr/>
        </p:nvCxnSpPr>
        <p:spPr>
          <a:xfrm>
            <a:off x="7240565" y="3911976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stCxn id="20" idx="2"/>
          </p:cNvCxnSpPr>
          <p:nvPr/>
        </p:nvCxnSpPr>
        <p:spPr>
          <a:xfrm>
            <a:off x="7240565" y="4920088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699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ラリティ">
  <a:themeElements>
    <a:clrScheme name="クラリティ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クラシック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クラリティ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1-01</Template>
  <TotalTime>1363</TotalTime>
  <Words>31</Words>
  <Application>Microsoft Macintosh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Cambria Math</vt:lpstr>
      <vt:lpstr>クラリティ</vt:lpstr>
      <vt:lpstr>ユークリッドの互除法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第1回「whileプログラム」</dc:title>
  <dc:creator>hagino</dc:creator>
  <cp:lastModifiedBy>Tatsuya Hagino</cp:lastModifiedBy>
  <cp:revision>146</cp:revision>
  <cp:lastPrinted>2017-09-25T02:48:14Z</cp:lastPrinted>
  <dcterms:created xsi:type="dcterms:W3CDTF">2015-04-19T00:52:35Z</dcterms:created>
  <dcterms:modified xsi:type="dcterms:W3CDTF">2020-10-01T12:34:25Z</dcterms:modified>
</cp:coreProperties>
</file>