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76" r:id="rId2"/>
  </p:sldIdLst>
  <p:sldSz cx="9144000" cy="6858000" type="screen4x3"/>
  <p:notesSz cx="6734175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96" y="3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192" y="-80"/>
      </p:cViewPr>
      <p:guideLst>
        <p:guide orient="horz" pos="3108"/>
        <p:guide pos="212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2F1AEB-419F-42C7-A715-FE137B6EFC0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44486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474" y="0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C11B88-7CB8-4D8D-9B48-3122B0562F32}" type="datetimeFigureOut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01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418" y="4686499"/>
            <a:ext cx="538734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474" y="9371285"/>
            <a:ext cx="2918143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5AA88A-6E4F-4C43-98AB-0E2A6BE8AF7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20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FD86C-603F-4DA8-AAF3-A3DC7F15457D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9DCE3-216C-4503-B26C-4DD1D3494371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9297E-8505-4A10-BD57-74A21E331DBD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90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3623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F10FC-01E0-452D-B1A9-1D7B56146506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4AC6B-A4C7-481D-B181-BACAF4BE72E6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90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40768"/>
            <a:ext cx="4038600" cy="5256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40768"/>
            <a:ext cx="4038600" cy="525658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45962F-C766-49C7-BBD6-257D5D46FB25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E5535-F995-45D5-BD76-235DB0F81AF8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990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2F76C-5DCC-4027-9EB3-DFBFA8A4C2C1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37F60-A022-4CC4-A2D4-671CA5AFD4D7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6E7EE-DB46-454E-A378-3FB6869CA010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E4401-C551-4E70-A137-D83AFB05B1AB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6F7D84E9-DB60-4126-9EC8-8EAD0320D99B}" type="datetime1">
              <a:rPr kumimoji="1" lang="ja-JP" altLang="en-US" smtClean="0"/>
              <a:t>2020/10/1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1DEAAEC-9D98-4C7B-8D1A-1937B08D95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kumimoji="1"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While</a:t>
            </a:r>
            <a:r>
              <a:rPr kumimoji="1" lang="ja-JP" altLang="en-US" dirty="0" smtClean="0"/>
              <a:t>プログラムの例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ユークリッドの互除法を</a:t>
            </a:r>
            <a:r>
              <a:rPr lang="en-US" altLang="ja-JP" dirty="0"/>
              <a:t>w</a:t>
            </a:r>
            <a:r>
              <a:rPr lang="en-US" altLang="ja-JP" dirty="0" smtClean="0"/>
              <a:t>hile</a:t>
            </a:r>
            <a:r>
              <a:rPr lang="ja-JP" altLang="en-US" dirty="0" smtClean="0"/>
              <a:t>プログラムとして書きなさい．</a:t>
            </a:r>
            <a:endParaRPr lang="en-US" altLang="ja-JP" dirty="0" smtClean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DEAAEC-9D98-4C7B-8D1A-1937B08D95F2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539552" y="1919744"/>
            <a:ext cx="7848872" cy="460851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input(</a:t>
            </a:r>
            <a:r>
              <a:rPr kumimoji="1" lang="en-US" altLang="ja-JP" b="1" dirty="0" err="1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n,m</a:t>
            </a:r>
            <a:r>
              <a:rPr kumimoji="1" lang="en-US" altLang="ja-JP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altLang="ja-JP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kumimoji="1" lang="en-US" altLang="ja-JP" b="1" dirty="0" smtClean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kumimoji="1" lang="en-US" altLang="ja-JP" b="1" dirty="0" smtClean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output(n);</a:t>
            </a:r>
            <a:endParaRPr kumimoji="1" lang="ja-JP" altLang="en-US" b="1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21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クラリティ">
  <a:themeElements>
    <a:clrScheme name="クラリティ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クラリティ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1-01</Template>
  <TotalTime>1363</TotalTime>
  <Words>20</Words>
  <Application>Microsoft Office PowerPoint</Application>
  <PresentationFormat>画面に合わせる 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Courier New</vt:lpstr>
      <vt:lpstr>クラリティ</vt:lpstr>
      <vt:lpstr>Whileプログラムの例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第1回「whileプログラム」</dc:title>
  <dc:creator>hagino</dc:creator>
  <cp:lastModifiedBy>Hagino Tatsuya</cp:lastModifiedBy>
  <cp:revision>146</cp:revision>
  <cp:lastPrinted>2017-09-25T02:48:14Z</cp:lastPrinted>
  <dcterms:created xsi:type="dcterms:W3CDTF">2015-04-19T00:52:35Z</dcterms:created>
  <dcterms:modified xsi:type="dcterms:W3CDTF">2020-10-01T03:52:01Z</dcterms:modified>
</cp:coreProperties>
</file>