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6734175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92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F1AEB-419F-42C7-A715-FE137B6EF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44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1B88-7CB8-4D8D-9B48-3122B0562F3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8" y="4686499"/>
            <a:ext cx="538734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AA88A-6E4F-4C43-98AB-0E2A6BE8AF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86C-603F-4DA8-AAF3-A3DC7F15457D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CE3-216C-4503-B26C-4DD1D3494371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297E-8505-4A10-BD57-74A21E331DBD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10FC-01E0-452D-B1A9-1D7B56146506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C6B-A4C7-481D-B181-BACAF4BE72E6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256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962F-C766-49C7-BBD6-257D5D46FB25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5535-F995-45D5-BD76-235DB0F81AF8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76C-5DCC-4027-9EB3-DFBFA8A4C2C1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7F60-A022-4CC4-A2D4-671CA5AFD4D7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E7EE-DB46-454E-A378-3FB6869CA010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401-C551-4E70-A137-D83AFB05B1AB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7D84E9-DB60-4126-9EC8-8EAD0320D99B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変換例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フローチャートを</a:t>
            </a:r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プログラムとして書き表す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39552" y="1919744"/>
            <a:ext cx="7848872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input(x);</a:t>
            </a: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output(y);</a:t>
            </a:r>
            <a:endParaRPr kumimoji="1" lang="ja-JP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48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1-01</Template>
  <TotalTime>1484</TotalTime>
  <Words>13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Courier New</vt:lpstr>
      <vt:lpstr>クラリティ</vt:lpstr>
      <vt:lpstr>変換例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第1回「whileプログラム」</dc:title>
  <dc:creator>hagino</dc:creator>
  <cp:lastModifiedBy>Hagino Tatsuya</cp:lastModifiedBy>
  <cp:revision>147</cp:revision>
  <cp:lastPrinted>2017-09-25T02:48:14Z</cp:lastPrinted>
  <dcterms:created xsi:type="dcterms:W3CDTF">2015-04-19T00:52:35Z</dcterms:created>
  <dcterms:modified xsi:type="dcterms:W3CDTF">2020-10-01T05:52:42Z</dcterms:modified>
</cp:coreProperties>
</file>