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144000" cy="6858000" type="screen4x3"/>
  <p:notesSz cx="6734175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192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F1AEB-419F-42C7-A715-FE137B6EFC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448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474" y="0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11B88-7CB8-4D8D-9B48-3122B0562F3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18" y="4686499"/>
            <a:ext cx="538734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474" y="9371285"/>
            <a:ext cx="2918143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AA88A-6E4F-4C43-98AB-0E2A6BE8AF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86C-603F-4DA8-AAF3-A3DC7F15457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DCE3-216C-4503-B26C-4DD1D349437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9297E-8505-4A10-BD57-74A21E331DBD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10FC-01E0-452D-B1A9-1D7B5614650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AC6B-A4C7-481D-B181-BACAF4BE72E6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5256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5962F-C766-49C7-BBD6-257D5D46FB25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5535-F995-45D5-BD76-235DB0F81AF8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332656"/>
            <a:ext cx="8229600" cy="9906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F76C-5DCC-4027-9EB3-DFBFA8A4C2C1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7F60-A022-4CC4-A2D4-671CA5AFD4D7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E7EE-DB46-454E-A378-3FB6869CA010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4401-C551-4E70-A137-D83AFB05B1A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F7D84E9-DB60-4126-9EC8-8EAD0320D99B}" type="datetime1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1DEAAEC-9D98-4C7B-8D1A-1937B08D9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変換例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フローチャートを</a:t>
            </a:r>
            <a:r>
              <a:rPr kumimoji="1" lang="en-US" altLang="ja-JP" dirty="0" smtClean="0"/>
              <a:t>while</a:t>
            </a:r>
            <a:r>
              <a:rPr kumimoji="1" lang="ja-JP" altLang="en-US" dirty="0" smtClean="0"/>
              <a:t>プログラムとして書き表す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AEC-9D98-4C7B-8D1A-1937B08D95F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9552" y="1919744"/>
            <a:ext cx="7848872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input(x);</a:t>
            </a: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ja-JP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kumimoji="1" lang="en-US" altLang="ja-JP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output(y);</a:t>
            </a:r>
            <a:endParaRPr kumimoji="1" lang="ja-JP" alt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848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ラリティ">
  <a:themeElements>
    <a:clrScheme name="クラリティ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クラシック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1-01</Template>
  <TotalTime>1484</TotalTime>
  <Words>13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Courier New</vt:lpstr>
      <vt:lpstr>クラリティ</vt:lpstr>
      <vt:lpstr>変換例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第1回「whileプログラム」</dc:title>
  <dc:creator>hagino</dc:creator>
  <cp:lastModifiedBy>Hagino Tatsuya</cp:lastModifiedBy>
  <cp:revision>147</cp:revision>
  <cp:lastPrinted>2017-09-25T02:48:14Z</cp:lastPrinted>
  <dcterms:created xsi:type="dcterms:W3CDTF">2015-04-19T00:52:35Z</dcterms:created>
  <dcterms:modified xsi:type="dcterms:W3CDTF">2020-10-01T05:52:42Z</dcterms:modified>
</cp:coreProperties>
</file>