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960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251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094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35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75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79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61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104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653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667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875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13B34-03B6-465B-A2D3-31943A358220}" type="datetimeFigureOut">
              <a:rPr kumimoji="1" lang="ja-JP" altLang="en-US" smtClean="0"/>
              <a:t>2022/5/13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0931F-722D-472C-8A29-05DC600C93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8587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基礎プログラミング演習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/>
              <a:t>第３回</a:t>
            </a:r>
          </a:p>
        </p:txBody>
      </p:sp>
    </p:spTree>
    <p:extLst>
      <p:ext uri="{BB962C8B-B14F-4D97-AF65-F5344CB8AC3E}">
        <p14:creationId xmlns:p14="http://schemas.microsoft.com/office/powerpoint/2010/main" val="2550979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ja-JP" dirty="0"/>
              <a:t>.</a:t>
            </a:r>
            <a:r>
              <a:rPr lang="en-US" altLang="ja-JP" dirty="0" err="1"/>
              <a:t>js</a:t>
            </a:r>
            <a:r>
              <a:rPr lang="ja-JP" altLang="en-US" dirty="0"/>
              <a:t>ファイルの中身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err="1"/>
              <a:t>Javascript</a:t>
            </a:r>
            <a:r>
              <a:rPr kumimoji="1" lang="ja-JP" altLang="en-US" dirty="0"/>
              <a:t>ファイル（</a:t>
            </a:r>
            <a:r>
              <a:rPr kumimoji="1" lang="en-US" altLang="ja-JP" dirty="0"/>
              <a:t>.</a:t>
            </a:r>
            <a:r>
              <a:rPr kumimoji="1" lang="en-US" altLang="ja-JP" dirty="0" err="1"/>
              <a:t>js</a:t>
            </a:r>
            <a:r>
              <a:rPr kumimoji="1" lang="ja-JP" altLang="en-US" dirty="0"/>
              <a:t>ファイル）に書くプログラムは、ブラウザに対する命令が並んだもの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例えば、</a:t>
            </a:r>
            <a:r>
              <a:rPr kumimoji="1" lang="en-US" altLang="ja-JP" dirty="0"/>
              <a:t>alert();</a:t>
            </a:r>
            <a:r>
              <a:rPr kumimoji="1" lang="ja-JP" altLang="en-US" dirty="0"/>
              <a:t>は小さい</a:t>
            </a:r>
            <a:r>
              <a:rPr kumimoji="1" lang="ja-JP" altLang="en-US" dirty="0" err="1"/>
              <a:t>な</a:t>
            </a:r>
            <a:r>
              <a:rPr kumimoji="1" lang="ja-JP" altLang="en-US" dirty="0"/>
              <a:t>ポップアップウィンドウ（ダイアログボックス）を出して、そこに何かメッセージを表示させる命令</a:t>
            </a:r>
            <a:endParaRPr kumimoji="1" lang="en-US" altLang="ja-JP" dirty="0"/>
          </a:p>
          <a:p>
            <a:r>
              <a:rPr kumimoji="1" lang="ja-JP" altLang="en-US" dirty="0"/>
              <a:t>約束事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開き括弧と閉じ括弧は対応しなければならない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命令の最後はセミコロン（；）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文字列（先ほどのプログラムだと</a:t>
            </a:r>
            <a:r>
              <a:rPr lang="en-US" altLang="ja-JP" dirty="0"/>
              <a:t>Hello, World!</a:t>
            </a:r>
            <a:r>
              <a:rPr lang="ja-JP" altLang="en-US" dirty="0"/>
              <a:t>の部分）はシングルクォート（</a:t>
            </a:r>
            <a:r>
              <a:rPr lang="en-US" altLang="ja-JP" dirty="0"/>
              <a:t>’’</a:t>
            </a:r>
            <a:r>
              <a:rPr lang="ja-JP" altLang="en-US" dirty="0"/>
              <a:t>）もしくはダブルクォート（</a:t>
            </a:r>
            <a:r>
              <a:rPr lang="en-US" altLang="ja-JP" dirty="0"/>
              <a:t>””</a:t>
            </a:r>
            <a:r>
              <a:rPr lang="ja-JP" altLang="en-US" dirty="0"/>
              <a:t>）で囲む（半角）</a:t>
            </a:r>
            <a:endParaRPr lang="en-US" altLang="ja-JP" dirty="0"/>
          </a:p>
          <a:p>
            <a:pPr lvl="1"/>
            <a:r>
              <a:rPr lang="ja-JP" altLang="en-US" dirty="0"/>
              <a:t>空白と改行は好きなところに入れて良い（見やすくなるように）</a:t>
            </a:r>
            <a:endParaRPr lang="en-US" altLang="ja-JP" dirty="0"/>
          </a:p>
          <a:p>
            <a:pPr lvl="1"/>
            <a:r>
              <a:rPr lang="ja-JP" altLang="en-US" dirty="0"/>
              <a:t>コメント（ブラウザが無視する人間用のプログラム説明部分）は</a:t>
            </a:r>
            <a:r>
              <a:rPr lang="en-US" altLang="ja-JP" dirty="0"/>
              <a:t>/*  */</a:t>
            </a:r>
            <a:r>
              <a:rPr lang="ja-JP" altLang="en-US" dirty="0"/>
              <a:t>で囲まれた部分、または、</a:t>
            </a:r>
            <a:r>
              <a:rPr lang="en-US" altLang="ja-JP" dirty="0"/>
              <a:t>//</a:t>
            </a:r>
            <a:r>
              <a:rPr lang="ja-JP" altLang="en-US" dirty="0"/>
              <a:t>と書くとそこから行末までがコメントになる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0979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コンソールの使い方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プログラムに間違い（スペルミス等）があると、動かない</a:t>
            </a:r>
            <a:endParaRPr kumimoji="1" lang="en-US" altLang="ja-JP" dirty="0"/>
          </a:p>
          <a:p>
            <a:r>
              <a:rPr kumimoji="1" lang="ja-JP" altLang="en-US" dirty="0"/>
              <a:t>どこに間違いがあるか探すのは大変なので、ブラウザはプログラムが実行できない時はコンソールにエラーメッセージを表示してくれる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メニューの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ツール</a:t>
            </a:r>
            <a:r>
              <a:rPr kumimoji="1" lang="en-US" altLang="ja-JP" dirty="0"/>
              <a:t>】</a:t>
            </a:r>
            <a:r>
              <a:rPr kumimoji="1" lang="ja-JP" altLang="en-US" dirty="0"/>
              <a:t>→</a:t>
            </a:r>
            <a:r>
              <a:rPr kumimoji="1" lang="en-US" altLang="ja-JP" dirty="0"/>
              <a:t>【Web</a:t>
            </a:r>
            <a:r>
              <a:rPr kumimoji="1" lang="ja-JP" altLang="en-US" dirty="0"/>
              <a:t>開発</a:t>
            </a:r>
            <a:r>
              <a:rPr kumimoji="1" lang="en-US" altLang="ja-JP" dirty="0"/>
              <a:t>】</a:t>
            </a:r>
            <a:r>
              <a:rPr kumimoji="1" lang="ja-JP" altLang="en-US" dirty="0"/>
              <a:t>→</a:t>
            </a:r>
            <a:r>
              <a:rPr kumimoji="1" lang="en-US" altLang="ja-JP" dirty="0"/>
              <a:t>【Web</a:t>
            </a:r>
            <a:r>
              <a:rPr kumimoji="1" lang="ja-JP" altLang="en-US" dirty="0"/>
              <a:t>コンソール</a:t>
            </a:r>
            <a:r>
              <a:rPr kumimoji="1" lang="en-US" altLang="ja-JP" dirty="0"/>
              <a:t>】</a:t>
            </a:r>
            <a:r>
              <a:rPr kumimoji="1" lang="ja-JP" altLang="en-US" dirty="0"/>
              <a:t>を選択</a:t>
            </a:r>
            <a:endParaRPr kumimoji="1" lang="en-US" altLang="ja-JP" dirty="0"/>
          </a:p>
          <a:p>
            <a:pPr lvl="1"/>
            <a:r>
              <a:rPr kumimoji="1" lang="ja-JP" altLang="en-US"/>
              <a:t>先ほどの</a:t>
            </a:r>
            <a:r>
              <a:rPr kumimoji="1" lang="en-US" altLang="ja-JP" dirty="0"/>
              <a:t>.</a:t>
            </a:r>
            <a:r>
              <a:rPr kumimoji="1" lang="en-US" altLang="ja-JP" dirty="0" err="1"/>
              <a:t>js</a:t>
            </a:r>
            <a:r>
              <a:rPr kumimoji="1" lang="ja-JP" altLang="en-US"/>
              <a:t>ファイルを</a:t>
            </a:r>
            <a:r>
              <a:rPr kumimoji="1" lang="ja-JP" altLang="en-US" dirty="0"/>
              <a:t>編集し、</a:t>
            </a:r>
            <a:r>
              <a:rPr kumimoji="1" lang="en-US" altLang="ja-JP" dirty="0"/>
              <a:t>alert</a:t>
            </a:r>
            <a:r>
              <a:rPr kumimoji="1" lang="ja-JP" altLang="en-US" dirty="0"/>
              <a:t>を</a:t>
            </a:r>
            <a:r>
              <a:rPr kumimoji="1" lang="en-US" altLang="ja-JP" dirty="0" err="1"/>
              <a:t>alart</a:t>
            </a:r>
            <a:r>
              <a:rPr kumimoji="1" lang="ja-JP" altLang="en-US" dirty="0"/>
              <a:t>とわざと間違えて書きなさい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ブラウザで再読込し、コンソールにエラーメッセージが表示されることを確認しなさい</a:t>
            </a:r>
            <a:endParaRPr kumimoji="1" lang="en-US" altLang="ja-JP" dirty="0"/>
          </a:p>
          <a:p>
            <a:pPr marL="457200" lvl="1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366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変数（１）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先ほどの</a:t>
            </a:r>
            <a:r>
              <a:rPr kumimoji="1" lang="en-US" altLang="ja-JP" dirty="0"/>
              <a:t>Hello, World</a:t>
            </a:r>
            <a:r>
              <a:rPr kumimoji="1" lang="ja-JP" altLang="en-US" dirty="0"/>
              <a:t>プログラムは変数を使って書くこともできる</a:t>
            </a:r>
            <a:endParaRPr kumimoji="1" lang="en-US" altLang="ja-JP" dirty="0"/>
          </a:p>
          <a:p>
            <a:r>
              <a:rPr kumimoji="1" lang="ja-JP" altLang="en-US" dirty="0"/>
              <a:t>変数はプログラミングにおける最重要概念の一つ</a:t>
            </a:r>
            <a:endParaRPr lang="en-US" altLang="ja-JP" dirty="0"/>
          </a:p>
          <a:p>
            <a:r>
              <a:rPr kumimoji="1" lang="en-US" altLang="ja-JP" dirty="0"/>
              <a:t>ex03_1.js</a:t>
            </a:r>
            <a:r>
              <a:rPr kumimoji="1" lang="ja-JP" altLang="en-US" dirty="0"/>
              <a:t>を編集して、以下のように書きなさい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let </a:t>
            </a:r>
            <a:r>
              <a:rPr lang="en-US" altLang="ja-JP" dirty="0" err="1"/>
              <a:t>moji</a:t>
            </a:r>
            <a:r>
              <a:rPr lang="en-US" altLang="ja-JP" dirty="0"/>
              <a:t>;</a:t>
            </a:r>
          </a:p>
          <a:p>
            <a:pPr marL="0" indent="0">
              <a:buNone/>
            </a:pPr>
            <a:r>
              <a:rPr lang="en-US" altLang="ja-JP" dirty="0" err="1"/>
              <a:t>moji</a:t>
            </a:r>
            <a:r>
              <a:rPr lang="en-US" altLang="ja-JP" dirty="0"/>
              <a:t> = “Hello, World!”;</a:t>
            </a:r>
          </a:p>
          <a:p>
            <a:pPr marL="0" indent="0">
              <a:buNone/>
            </a:pPr>
            <a:r>
              <a:rPr lang="en-US" altLang="ja-JP" dirty="0"/>
              <a:t>alert(</a:t>
            </a:r>
            <a:r>
              <a:rPr lang="en-US" altLang="ja-JP" dirty="0" err="1"/>
              <a:t>moji</a:t>
            </a:r>
            <a:r>
              <a:rPr lang="en-US" altLang="ja-JP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245166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変数（２）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変数とは、文字や数値などのデータを記憶しておく箱のようなもの（メモリ上の一定領域）</a:t>
            </a:r>
            <a:endParaRPr kumimoji="1" lang="en-US" altLang="ja-JP" dirty="0"/>
          </a:p>
          <a:p>
            <a:r>
              <a:rPr kumimoji="1" lang="ja-JP" altLang="en-US" dirty="0"/>
              <a:t>変数は、変数名と値（記憶しておくデータ）を持つ</a:t>
            </a:r>
          </a:p>
        </p:txBody>
      </p:sp>
      <p:sp>
        <p:nvSpPr>
          <p:cNvPr id="5" name="直方体 4"/>
          <p:cNvSpPr/>
          <p:nvPr/>
        </p:nvSpPr>
        <p:spPr>
          <a:xfrm>
            <a:off x="3448594" y="3683726"/>
            <a:ext cx="1711235" cy="1489166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左矢印 5"/>
          <p:cNvSpPr/>
          <p:nvPr/>
        </p:nvSpPr>
        <p:spPr>
          <a:xfrm>
            <a:off x="5486400" y="4127863"/>
            <a:ext cx="1606731" cy="30044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448594" y="5277394"/>
            <a:ext cx="1854926" cy="378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/>
              <a:t>moji</a:t>
            </a:r>
            <a:r>
              <a:rPr kumimoji="1" lang="en-US" altLang="ja-JP" dirty="0"/>
              <a:t> </a:t>
            </a:r>
            <a:r>
              <a:rPr kumimoji="1" lang="ja-JP" altLang="en-US" dirty="0"/>
              <a:t>（変数名）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628709" y="4001294"/>
            <a:ext cx="1998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“</a:t>
            </a:r>
            <a:r>
              <a:rPr kumimoji="1" lang="en-US" altLang="ja-JP" dirty="0"/>
              <a:t>Hello, World!” </a:t>
            </a:r>
            <a:r>
              <a:rPr kumimoji="1" lang="ja-JP" altLang="en-US" dirty="0"/>
              <a:t>（値）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669280" y="3775166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　</a:t>
            </a:r>
            <a:r>
              <a:rPr kumimoji="1" lang="ja-JP" altLang="en-US" b="1" dirty="0"/>
              <a:t>代入</a:t>
            </a:r>
          </a:p>
        </p:txBody>
      </p:sp>
    </p:spTree>
    <p:extLst>
      <p:ext uri="{BB962C8B-B14F-4D97-AF65-F5344CB8AC3E}">
        <p14:creationId xmlns:p14="http://schemas.microsoft.com/office/powerpoint/2010/main" val="1886817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変数（３）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変数を使うためには、宣言と初期化（変数への値の代入）が必要</a:t>
            </a:r>
            <a:endParaRPr kumimoji="1" lang="en-US" altLang="ja-JP" dirty="0"/>
          </a:p>
          <a:p>
            <a:r>
              <a:rPr kumimoji="1" lang="ja-JP" altLang="en-US" dirty="0"/>
              <a:t>変数の宣言：データを記憶させる箱を用意する</a:t>
            </a:r>
            <a:endParaRPr kumimoji="1" lang="en-US" altLang="ja-JP" dirty="0"/>
          </a:p>
          <a:p>
            <a:pPr lvl="1"/>
            <a:r>
              <a:rPr lang="en-US" altLang="ja-JP" dirty="0"/>
              <a:t>let </a:t>
            </a:r>
            <a:r>
              <a:rPr lang="ja-JP" altLang="en-US" dirty="0"/>
              <a:t>変数名</a:t>
            </a:r>
            <a:r>
              <a:rPr lang="en-US" altLang="ja-JP" dirty="0"/>
              <a:t>;</a:t>
            </a:r>
          </a:p>
          <a:p>
            <a:pPr lvl="1"/>
            <a:r>
              <a:rPr kumimoji="1" lang="ja-JP" altLang="en-US"/>
              <a:t>例）</a:t>
            </a:r>
            <a:r>
              <a:rPr lang="en-US" altLang="ja-JP" dirty="0"/>
              <a:t>let</a:t>
            </a:r>
            <a:r>
              <a:rPr kumimoji="1" lang="en-US" altLang="ja-JP" dirty="0"/>
              <a:t> x; </a:t>
            </a:r>
            <a:r>
              <a:rPr lang="en-US" altLang="ja-JP" dirty="0"/>
              <a:t>let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moji</a:t>
            </a:r>
            <a:r>
              <a:rPr kumimoji="1" lang="en-US" altLang="ja-JP" dirty="0"/>
              <a:t>; </a:t>
            </a:r>
            <a:r>
              <a:rPr lang="en-US" altLang="ja-JP" dirty="0"/>
              <a:t>let</a:t>
            </a:r>
            <a:r>
              <a:rPr kumimoji="1" lang="en-US" altLang="ja-JP" dirty="0"/>
              <a:t> name; </a:t>
            </a:r>
            <a:r>
              <a:rPr lang="en-US" altLang="ja-JP" dirty="0"/>
              <a:t>let</a:t>
            </a:r>
            <a:r>
              <a:rPr kumimoji="1" lang="en-US" altLang="ja-JP" dirty="0"/>
              <a:t> date;</a:t>
            </a:r>
          </a:p>
          <a:p>
            <a:pPr lvl="1"/>
            <a:r>
              <a:rPr kumimoji="1" lang="ja-JP" altLang="en-US" dirty="0"/>
              <a:t>変数名は分かりやすい名前にすること</a:t>
            </a:r>
            <a:endParaRPr lang="en-US" altLang="ja-JP" dirty="0"/>
          </a:p>
          <a:p>
            <a:pPr lvl="2"/>
            <a:r>
              <a:rPr kumimoji="1" lang="ja-JP" altLang="en-US" dirty="0"/>
              <a:t>使える文字は英数字、アンダースコア（</a:t>
            </a:r>
            <a:r>
              <a:rPr kumimoji="1" lang="en-US" altLang="ja-JP" dirty="0"/>
              <a:t>_</a:t>
            </a:r>
            <a:r>
              <a:rPr kumimoji="1" lang="ja-JP" altLang="en-US" dirty="0"/>
              <a:t>）、ドル記号（</a:t>
            </a:r>
            <a:r>
              <a:rPr kumimoji="1" lang="en-US" altLang="ja-JP" dirty="0"/>
              <a:t>$</a:t>
            </a:r>
            <a:r>
              <a:rPr kumimoji="1" lang="ja-JP" altLang="en-US" dirty="0"/>
              <a:t>）</a:t>
            </a:r>
            <a:endParaRPr lang="en-US" altLang="ja-JP" dirty="0"/>
          </a:p>
          <a:p>
            <a:pPr lvl="2"/>
            <a:r>
              <a:rPr kumimoji="1" lang="ja-JP" altLang="en-US" dirty="0"/>
              <a:t>ただし、１文字目は数字以外でなければならない）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予約語は使用できない</a:t>
            </a:r>
            <a:endParaRPr kumimoji="1" lang="en-US" altLang="ja-JP" dirty="0"/>
          </a:p>
          <a:p>
            <a:pPr lvl="3"/>
            <a:r>
              <a:rPr lang="en-US" altLang="ja-JP" dirty="0" err="1"/>
              <a:t>Javascript</a:t>
            </a:r>
            <a:r>
              <a:rPr lang="ja-JP" altLang="en-US" dirty="0"/>
              <a:t>の予約語には、</a:t>
            </a:r>
            <a:r>
              <a:rPr lang="en-US" altLang="ja-JP" dirty="0"/>
              <a:t>break, case, catch, continue, default, delete, do, else, finally, for, function, if, in, </a:t>
            </a:r>
            <a:r>
              <a:rPr lang="en-US" altLang="ja-JP" dirty="0" err="1"/>
              <a:t>instanceof</a:t>
            </a:r>
            <a:r>
              <a:rPr lang="en-US" altLang="ja-JP" dirty="0"/>
              <a:t>, new, return, switch, this, throw, try, </a:t>
            </a:r>
            <a:r>
              <a:rPr lang="en-US" altLang="ja-JP" dirty="0" err="1"/>
              <a:t>typeof</a:t>
            </a:r>
            <a:r>
              <a:rPr lang="en-US" altLang="ja-JP" dirty="0"/>
              <a:t>, </a:t>
            </a:r>
            <a:r>
              <a:rPr lang="en-US" altLang="ja-JP" dirty="0" err="1"/>
              <a:t>var</a:t>
            </a:r>
            <a:r>
              <a:rPr lang="en-US" altLang="ja-JP" dirty="0"/>
              <a:t>, void, while, with</a:t>
            </a:r>
          </a:p>
          <a:p>
            <a:pPr lvl="2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61727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変数（４）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/>
              <a:t>変数の初期化：箱に値を代入（格納）する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変数名 </a:t>
            </a:r>
            <a:r>
              <a:rPr kumimoji="1" lang="en-US" altLang="ja-JP" dirty="0"/>
              <a:t>= </a:t>
            </a:r>
            <a:r>
              <a:rPr kumimoji="1" lang="ja-JP" altLang="en-US" dirty="0"/>
              <a:t>値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イコール（＝）は右辺から左辺への代入を表す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例）</a:t>
            </a:r>
            <a:r>
              <a:rPr kumimoji="1" lang="en-US" altLang="ja-JP" dirty="0"/>
              <a:t>x = 100; name = “Taro”; </a:t>
            </a:r>
            <a:r>
              <a:rPr kumimoji="1" lang="en-US" altLang="ja-JP" dirty="0" err="1"/>
              <a:t>moji</a:t>
            </a:r>
            <a:r>
              <a:rPr kumimoji="1" lang="en-US" altLang="ja-JP" dirty="0"/>
              <a:t> = “Hello!”</a:t>
            </a:r>
          </a:p>
          <a:p>
            <a:pPr lvl="1"/>
            <a:endParaRPr lang="en-US" altLang="ja-JP" dirty="0"/>
          </a:p>
          <a:p>
            <a:r>
              <a:rPr kumimoji="1" lang="ja-JP" altLang="en-US" dirty="0"/>
              <a:t>宣言と初期化をまとめて以下のように書くことも可能</a:t>
            </a:r>
            <a:endParaRPr kumimoji="1" lang="en-US" altLang="ja-JP" dirty="0"/>
          </a:p>
          <a:p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let</a:t>
            </a:r>
            <a:r>
              <a:rPr kumimoji="1" lang="en-US" altLang="ja-JP" dirty="0"/>
              <a:t> x = 100;   </a:t>
            </a:r>
            <a:r>
              <a:rPr lang="en-US" altLang="ja-JP" dirty="0"/>
              <a:t>let</a:t>
            </a:r>
            <a:r>
              <a:rPr kumimoji="1" lang="en-US" altLang="ja-JP" dirty="0"/>
              <a:t> name = “Taro”</a:t>
            </a:r>
          </a:p>
          <a:p>
            <a:endParaRPr kumimoji="1" lang="en-US" altLang="ja-JP" dirty="0"/>
          </a:p>
          <a:p>
            <a:r>
              <a:rPr kumimoji="1" lang="ja-JP" altLang="en-US" dirty="0"/>
              <a:t>以後変数は、（再び値を代入しない限り）初期化した値と等価</a:t>
            </a:r>
          </a:p>
        </p:txBody>
      </p:sp>
    </p:spTree>
    <p:extLst>
      <p:ext uri="{BB962C8B-B14F-4D97-AF65-F5344CB8AC3E}">
        <p14:creationId xmlns:p14="http://schemas.microsoft.com/office/powerpoint/2010/main" val="1249660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変数を使ったプログラム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先ほどと同様</a:t>
            </a:r>
            <a:r>
              <a:rPr kumimoji="1" lang="ja-JP" altLang="en-US"/>
              <a:t>に、</a:t>
            </a:r>
            <a:r>
              <a:rPr kumimoji="1" lang="en-US" altLang="ja-JP" dirty="0"/>
              <a:t>.html</a:t>
            </a:r>
            <a:r>
              <a:rPr lang="ja-JP" altLang="en-US"/>
              <a:t>ファイルと</a:t>
            </a:r>
            <a:r>
              <a:rPr kumimoji="1" lang="en-US" altLang="ja-JP" dirty="0"/>
              <a:t>.</a:t>
            </a:r>
            <a:r>
              <a:rPr kumimoji="1" lang="en-US" altLang="ja-JP" dirty="0" err="1"/>
              <a:t>js</a:t>
            </a:r>
            <a:r>
              <a:rPr kumimoji="1" lang="ja-JP" altLang="en-US"/>
              <a:t>ファイルを作り、</a:t>
            </a:r>
            <a:r>
              <a:rPr kumimoji="1" lang="en-US" altLang="ja-JP" dirty="0"/>
              <a:t>.</a:t>
            </a:r>
            <a:r>
              <a:rPr kumimoji="1" lang="en-US" altLang="ja-JP" dirty="0" err="1"/>
              <a:t>js</a:t>
            </a:r>
            <a:r>
              <a:rPr kumimoji="1" lang="ja-JP" altLang="en-US"/>
              <a:t>ファイルに</a:t>
            </a:r>
            <a:r>
              <a:rPr kumimoji="1" lang="ja-JP" altLang="en-US" dirty="0"/>
              <a:t>以下のように記述しなさい（</a:t>
            </a:r>
            <a:r>
              <a:rPr kumimoji="1" lang="en-US" altLang="ja-JP" dirty="0"/>
              <a:t>HTML</a:t>
            </a:r>
            <a:r>
              <a:rPr kumimoji="1" lang="ja-JP" altLang="en-US" dirty="0"/>
              <a:t>ファイルの</a:t>
            </a:r>
            <a:r>
              <a:rPr kumimoji="1" lang="en-US" altLang="ja-JP" dirty="0"/>
              <a:t>&lt;script </a:t>
            </a:r>
            <a:r>
              <a:rPr kumimoji="1" lang="en-US" altLang="ja-JP" dirty="0" err="1"/>
              <a:t>src</a:t>
            </a:r>
            <a:r>
              <a:rPr kumimoji="1" lang="en-US" altLang="ja-JP" dirty="0"/>
              <a:t>=“”&gt;</a:t>
            </a:r>
            <a:r>
              <a:rPr kumimoji="1" lang="ja-JP" altLang="en-US" dirty="0"/>
              <a:t>の</a:t>
            </a:r>
            <a:r>
              <a:rPr kumimoji="1" lang="ja-JP" altLang="en-US"/>
              <a:t>部分は</a:t>
            </a:r>
            <a:r>
              <a:rPr kumimoji="1" lang="en-US" altLang="ja-JP" dirty="0"/>
              <a:t>.</a:t>
            </a:r>
            <a:r>
              <a:rPr kumimoji="1" lang="en-US" altLang="ja-JP" dirty="0" err="1"/>
              <a:t>js</a:t>
            </a:r>
            <a:r>
              <a:rPr kumimoji="1" lang="ja-JP" altLang="en-US"/>
              <a:t>ファイルの名前と一致させること）。</a:t>
            </a:r>
            <a:r>
              <a:rPr kumimoji="1" lang="en-US" altLang="ja-JP" dirty="0"/>
              <a:t>.html</a:t>
            </a:r>
            <a:r>
              <a:rPr kumimoji="1" lang="ja-JP" altLang="en-US"/>
              <a:t>ファイルを</a:t>
            </a:r>
            <a:r>
              <a:rPr kumimoji="1" lang="ja-JP" altLang="en-US" dirty="0"/>
              <a:t>ブラウザで読み込みどのように動作するか確認しなさい。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sz="2400" dirty="0"/>
              <a:t>let</a:t>
            </a:r>
            <a:r>
              <a:rPr kumimoji="1" lang="en-US" altLang="ja-JP" sz="2400" dirty="0"/>
              <a:t> name;	//</a:t>
            </a:r>
            <a:r>
              <a:rPr kumimoji="1" lang="ja-JP" altLang="en-US" sz="2400" dirty="0"/>
              <a:t>変数の宣言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name = prompt(“</a:t>
            </a:r>
            <a:r>
              <a:rPr lang="ja-JP" altLang="en-US" sz="2400" dirty="0"/>
              <a:t>名前を入力してね</a:t>
            </a:r>
            <a:r>
              <a:rPr lang="en-US" altLang="ja-JP" sz="2400" dirty="0"/>
              <a:t>”);	//</a:t>
            </a:r>
            <a:r>
              <a:rPr lang="ja-JP" altLang="en-US" sz="2400" dirty="0"/>
              <a:t>プロンプトからの入力を変数に代入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en-US" altLang="ja-JP" sz="2400" dirty="0"/>
              <a:t>alert(“</a:t>
            </a:r>
            <a:r>
              <a:rPr kumimoji="1" lang="ja-JP" altLang="en-US" sz="2400" dirty="0"/>
              <a:t>こんにちは、</a:t>
            </a:r>
            <a:r>
              <a:rPr kumimoji="1" lang="en-US" altLang="ja-JP" sz="2400" dirty="0"/>
              <a:t>” + name + “</a:t>
            </a:r>
            <a:r>
              <a:rPr kumimoji="1" lang="ja-JP" altLang="en-US" sz="2400" dirty="0"/>
              <a:t>さん。</a:t>
            </a:r>
            <a:r>
              <a:rPr kumimoji="1" lang="en-US" altLang="ja-JP" sz="2400" dirty="0"/>
              <a:t>”);	//alert</a:t>
            </a:r>
            <a:r>
              <a:rPr kumimoji="1" lang="ja-JP" altLang="en-US" sz="2400" dirty="0"/>
              <a:t>で変数の中身を表示</a:t>
            </a:r>
          </a:p>
        </p:txBody>
      </p:sp>
    </p:spTree>
    <p:extLst>
      <p:ext uri="{BB962C8B-B14F-4D97-AF65-F5344CB8AC3E}">
        <p14:creationId xmlns:p14="http://schemas.microsoft.com/office/powerpoint/2010/main" val="2717832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プログラムの解説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/>
              <a:t>let</a:t>
            </a:r>
            <a:r>
              <a:rPr kumimoji="1" lang="en-US" altLang="ja-JP" dirty="0"/>
              <a:t> name;</a:t>
            </a:r>
          </a:p>
          <a:p>
            <a:pPr lvl="1"/>
            <a:r>
              <a:rPr kumimoji="1" lang="ja-JP" altLang="en-US" dirty="0"/>
              <a:t>変数を宣言（名前は</a:t>
            </a:r>
            <a:r>
              <a:rPr kumimoji="1" lang="en-US" altLang="ja-JP" dirty="0"/>
              <a:t>name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r>
              <a:rPr kumimoji="1" lang="en-US" altLang="ja-JP" dirty="0"/>
              <a:t>name = prompt(“</a:t>
            </a:r>
            <a:r>
              <a:rPr kumimoji="1" lang="ja-JP" altLang="en-US" dirty="0"/>
              <a:t>名前を入力してね</a:t>
            </a:r>
            <a:r>
              <a:rPr kumimoji="1" lang="en-US" altLang="ja-JP" dirty="0"/>
              <a:t>”);</a:t>
            </a:r>
          </a:p>
          <a:p>
            <a:pPr lvl="1"/>
            <a:r>
              <a:rPr kumimoji="1" lang="ja-JP" altLang="en-US" dirty="0"/>
              <a:t>ユーザに入力を促すポップアップウィンドウをプロンプトと呼ぶ</a:t>
            </a:r>
            <a:endParaRPr kumimoji="1" lang="en-US" altLang="ja-JP" dirty="0"/>
          </a:p>
          <a:p>
            <a:pPr lvl="1"/>
            <a:r>
              <a:rPr lang="ja-JP" altLang="en-US" dirty="0"/>
              <a:t>右辺の</a:t>
            </a:r>
            <a:r>
              <a:rPr lang="en-US" altLang="ja-JP" dirty="0"/>
              <a:t>prompt</a:t>
            </a:r>
            <a:r>
              <a:rPr lang="ja-JP" altLang="en-US" dirty="0"/>
              <a:t>は、プロンプトを表示する命令（</a:t>
            </a:r>
            <a:r>
              <a:rPr lang="en-US" altLang="ja-JP" dirty="0"/>
              <a:t>””</a:t>
            </a:r>
            <a:r>
              <a:rPr lang="ja-JP" altLang="en-US" dirty="0"/>
              <a:t>内の文字列がプロンプトに表示される）</a:t>
            </a:r>
            <a:endParaRPr lang="en-US" altLang="ja-JP" dirty="0"/>
          </a:p>
          <a:p>
            <a:pPr lvl="1"/>
            <a:r>
              <a:rPr kumimoji="1" lang="ja-JP" altLang="en-US" dirty="0"/>
              <a:t>ここでは、ユーザに名前の入力を促し、入力された名前（文字データ）をイコール（＝）を使って左辺の変数</a:t>
            </a:r>
            <a:r>
              <a:rPr kumimoji="1" lang="en-US" altLang="ja-JP" dirty="0"/>
              <a:t>name</a:t>
            </a:r>
            <a:r>
              <a:rPr kumimoji="1" lang="ja-JP" altLang="en-US" dirty="0"/>
              <a:t>に代入している</a:t>
            </a:r>
            <a:endParaRPr kumimoji="1" lang="en-US" altLang="ja-JP" dirty="0"/>
          </a:p>
          <a:p>
            <a:r>
              <a:rPr lang="en-US" altLang="ja-JP" dirty="0"/>
              <a:t>alert(“</a:t>
            </a:r>
            <a:r>
              <a:rPr lang="ja-JP" altLang="en-US" dirty="0"/>
              <a:t>こんにちは、</a:t>
            </a:r>
            <a:r>
              <a:rPr lang="en-US" altLang="ja-JP" dirty="0"/>
              <a:t>” + name + “</a:t>
            </a:r>
            <a:r>
              <a:rPr lang="ja-JP" altLang="en-US" dirty="0"/>
              <a:t>さん。</a:t>
            </a:r>
            <a:r>
              <a:rPr lang="en-US" altLang="ja-JP" dirty="0"/>
              <a:t>”);</a:t>
            </a:r>
          </a:p>
          <a:p>
            <a:pPr lvl="1"/>
            <a:r>
              <a:rPr kumimoji="1" lang="ja-JP" altLang="en-US" dirty="0"/>
              <a:t>変数</a:t>
            </a:r>
            <a:r>
              <a:rPr kumimoji="1" lang="en-US" altLang="ja-JP" dirty="0"/>
              <a:t>name</a:t>
            </a:r>
            <a:r>
              <a:rPr kumimoji="1" lang="ja-JP" altLang="en-US" dirty="0"/>
              <a:t>の中身（入力された名前）と文字列を連結して表示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文字列（</a:t>
            </a:r>
            <a:r>
              <a:rPr kumimoji="1" lang="en-US" altLang="ja-JP" dirty="0"/>
              <a:t>””</a:t>
            </a:r>
            <a:r>
              <a:rPr kumimoji="1" lang="ja-JP" altLang="en-US" dirty="0"/>
              <a:t>で囲まれた部分）と変数の中身を連結して表示する場合は、</a:t>
            </a:r>
            <a:r>
              <a:rPr kumimoji="1" lang="en-US" altLang="ja-JP" dirty="0"/>
              <a:t>+</a:t>
            </a:r>
            <a:r>
              <a:rPr kumimoji="1" lang="ja-JP" altLang="en-US" dirty="0"/>
              <a:t>を使う</a:t>
            </a:r>
            <a:endParaRPr kumimoji="1" lang="en-US" altLang="ja-JP" dirty="0"/>
          </a:p>
          <a:p>
            <a:pPr lvl="1"/>
            <a:r>
              <a:rPr lang="en-US" altLang="ja-JP" dirty="0"/>
              <a:t>name</a:t>
            </a:r>
            <a:r>
              <a:rPr lang="ja-JP" altLang="en-US" dirty="0"/>
              <a:t>を</a:t>
            </a:r>
            <a:r>
              <a:rPr lang="en-US" altLang="ja-JP" dirty="0"/>
              <a:t>””</a:t>
            </a:r>
            <a:r>
              <a:rPr lang="ja-JP" altLang="en-US" dirty="0"/>
              <a:t>で囲ってしまうと（</a:t>
            </a:r>
            <a:r>
              <a:rPr lang="en-US" altLang="ja-JP" dirty="0"/>
              <a:t>”name”</a:t>
            </a:r>
            <a:r>
              <a:rPr lang="ja-JP" altLang="en-US" dirty="0"/>
              <a:t>）、</a:t>
            </a:r>
            <a:r>
              <a:rPr lang="en-US" altLang="ja-JP" dirty="0"/>
              <a:t>name</a:t>
            </a:r>
            <a:r>
              <a:rPr lang="ja-JP" altLang="en-US" dirty="0"/>
              <a:t>は変数として見なされず、</a:t>
            </a:r>
            <a:r>
              <a:rPr lang="en-US" altLang="ja-JP" dirty="0"/>
              <a:t>name</a:t>
            </a:r>
            <a:r>
              <a:rPr lang="ja-JP" altLang="en-US" dirty="0"/>
              <a:t>という文字列としてそのまま表示されてしまので注意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378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演習問題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２回プロンプトを出してそれぞれ名前と学籍番号を入力してもらい、「○○さんの学籍番号は</a:t>
            </a:r>
            <a:r>
              <a:rPr kumimoji="1" lang="en-US" altLang="ja-JP" dirty="0"/>
              <a:t>XX</a:t>
            </a:r>
            <a:r>
              <a:rPr kumimoji="1" lang="ja-JP" altLang="en-US" dirty="0"/>
              <a:t>です。」とアラートを使って表示するプログラムを作成しなさい。ファイルは先ほどのものでよい</a:t>
            </a:r>
            <a:endParaRPr kumimoji="1" lang="en-US" altLang="ja-JP" dirty="0"/>
          </a:p>
          <a:p>
            <a:r>
              <a:rPr kumimoji="1" lang="ja-JP" altLang="en-US" dirty="0"/>
              <a:t>ヒント：変数を２つ使います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1621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今日の目標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テキストエディタ（</a:t>
            </a:r>
            <a:r>
              <a:rPr lang="en-US" altLang="ja-JP" dirty="0"/>
              <a:t>ATOM</a:t>
            </a:r>
            <a:r>
              <a:rPr kumimoji="1" lang="ja-JP" altLang="en-US"/>
              <a:t>）</a:t>
            </a:r>
            <a:r>
              <a:rPr kumimoji="1" lang="ja-JP" altLang="en-US" dirty="0"/>
              <a:t>を利用して、</a:t>
            </a:r>
            <a:r>
              <a:rPr kumimoji="1" lang="en-US" altLang="ja-JP" dirty="0" err="1"/>
              <a:t>Javascript</a:t>
            </a:r>
            <a:r>
              <a:rPr kumimoji="1" lang="ja-JP" altLang="en-US" dirty="0"/>
              <a:t>のプログラムを作成できるようになる</a:t>
            </a:r>
            <a:endParaRPr kumimoji="1" lang="en-US" altLang="ja-JP" dirty="0"/>
          </a:p>
          <a:p>
            <a:pPr lvl="1"/>
            <a:r>
              <a:rPr lang="en-US" altLang="ja-JP" dirty="0"/>
              <a:t>Hello, World!</a:t>
            </a:r>
            <a:r>
              <a:rPr lang="ja-JP" altLang="en-US" dirty="0"/>
              <a:t>を表示するプログラム</a:t>
            </a:r>
            <a:endParaRPr lang="en-US" altLang="ja-JP" dirty="0"/>
          </a:p>
          <a:p>
            <a:r>
              <a:rPr kumimoji="1" lang="ja-JP" altLang="en-US" dirty="0"/>
              <a:t>変数を利用したプログラムを作成できるようになる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プロンプトとアラートを利用したインタラクティブなプログラム</a:t>
            </a:r>
          </a:p>
        </p:txBody>
      </p:sp>
    </p:spTree>
    <p:extLst>
      <p:ext uri="{BB962C8B-B14F-4D97-AF65-F5344CB8AC3E}">
        <p14:creationId xmlns:p14="http://schemas.microsoft.com/office/powerpoint/2010/main" val="62846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ja-JP" dirty="0" err="1"/>
              <a:t>Javascript</a:t>
            </a:r>
            <a:r>
              <a:rPr lang="ja-JP" altLang="en-US" dirty="0"/>
              <a:t>とは？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Web</a:t>
            </a:r>
            <a:r>
              <a:rPr kumimoji="1" lang="ja-JP" altLang="en-US" dirty="0"/>
              <a:t>ブラウザ上で動くプログラム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静的な</a:t>
            </a:r>
            <a:r>
              <a:rPr kumimoji="1" lang="en-US" altLang="ja-JP" dirty="0"/>
              <a:t>Web</a:t>
            </a:r>
            <a:r>
              <a:rPr kumimoji="1" lang="ja-JP" altLang="en-US" dirty="0"/>
              <a:t>ページは</a:t>
            </a:r>
            <a:r>
              <a:rPr kumimoji="1" lang="en-US" altLang="ja-JP" dirty="0"/>
              <a:t>HTML</a:t>
            </a:r>
            <a:r>
              <a:rPr kumimoji="1" lang="ja-JP" altLang="en-US" dirty="0"/>
              <a:t>（構造）と</a:t>
            </a:r>
            <a:r>
              <a:rPr kumimoji="1" lang="en-US" altLang="ja-JP" dirty="0"/>
              <a:t>CSS(</a:t>
            </a:r>
            <a:r>
              <a:rPr kumimoji="1" lang="ja-JP" altLang="en-US" dirty="0"/>
              <a:t>装飾）で記述される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動的な</a:t>
            </a:r>
            <a:r>
              <a:rPr kumimoji="1" lang="en-US" altLang="ja-JP" dirty="0"/>
              <a:t>Web</a:t>
            </a:r>
            <a:r>
              <a:rPr kumimoji="1" lang="ja-JP" altLang="en-US" dirty="0"/>
              <a:t>ページは、</a:t>
            </a:r>
            <a:r>
              <a:rPr kumimoji="1" lang="en-US" altLang="ja-JP" dirty="0" err="1"/>
              <a:t>Javascript</a:t>
            </a:r>
            <a:r>
              <a:rPr kumimoji="1" lang="ja-JP" altLang="en-US" dirty="0"/>
              <a:t>等プログラミング言語で記述する</a:t>
            </a:r>
            <a:endParaRPr kumimoji="1" lang="en-US" altLang="ja-JP" dirty="0"/>
          </a:p>
          <a:p>
            <a:pPr lvl="1"/>
            <a:r>
              <a:rPr kumimoji="1" lang="en-US" altLang="ja-JP" dirty="0" err="1"/>
              <a:t>Javascript</a:t>
            </a:r>
            <a:r>
              <a:rPr kumimoji="1" lang="ja-JP" altLang="en-US" dirty="0"/>
              <a:t>で書かれたプログラムとリンクした</a:t>
            </a:r>
            <a:r>
              <a:rPr kumimoji="1" lang="en-US" altLang="ja-JP" dirty="0"/>
              <a:t>HTML</a:t>
            </a:r>
            <a:r>
              <a:rPr kumimoji="1" lang="ja-JP" altLang="en-US" dirty="0"/>
              <a:t>ファイルをブラウザが読み込むと、そのプログラムを実行する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54172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pl.sfc.keio.ac.jp/text/basic-2013-4/text/web/images/cn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020" y="363584"/>
            <a:ext cx="6081325" cy="584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173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開発環境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テキストエディタとブラウザがあればプログラムを作成、実行できる</a:t>
            </a:r>
            <a:endParaRPr kumimoji="1" lang="en-US" altLang="ja-JP" dirty="0"/>
          </a:p>
          <a:p>
            <a:r>
              <a:rPr kumimoji="1" lang="ja-JP" altLang="en-US" dirty="0"/>
              <a:t>授業では、テキストエディタ</a:t>
            </a:r>
            <a:r>
              <a:rPr kumimoji="1" lang="ja-JP" altLang="en-US"/>
              <a:t>として</a:t>
            </a:r>
            <a:r>
              <a:rPr lang="en-US" altLang="ja-JP" dirty="0"/>
              <a:t>ATOM</a:t>
            </a:r>
            <a:r>
              <a:rPr kumimoji="1" lang="ja-JP" altLang="en-US"/>
              <a:t>、</a:t>
            </a:r>
            <a:r>
              <a:rPr kumimoji="1" lang="ja-JP" altLang="en-US" dirty="0"/>
              <a:t>ブラウザとして</a:t>
            </a:r>
            <a:r>
              <a:rPr kumimoji="1" lang="en-US" altLang="ja-JP" dirty="0"/>
              <a:t>Firefox</a:t>
            </a:r>
            <a:r>
              <a:rPr kumimoji="1" lang="ja-JP" altLang="en-US"/>
              <a:t>を用いる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9375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プログラムの作り方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HTML</a:t>
            </a:r>
            <a:r>
              <a:rPr kumimoji="1" lang="ja-JP" altLang="en-US" dirty="0"/>
              <a:t>ファイル（</a:t>
            </a:r>
            <a:r>
              <a:rPr kumimoji="1" lang="en-US" altLang="ja-JP" dirty="0"/>
              <a:t>.html</a:t>
            </a:r>
            <a:r>
              <a:rPr kumimoji="1" lang="ja-JP" altLang="en-US" dirty="0"/>
              <a:t>ファイル）とそれにリンクした</a:t>
            </a:r>
            <a:r>
              <a:rPr kumimoji="1" lang="en-US" altLang="ja-JP" dirty="0" err="1"/>
              <a:t>Javascript</a:t>
            </a:r>
            <a:r>
              <a:rPr kumimoji="1" lang="ja-JP" altLang="en-US" dirty="0"/>
              <a:t>プログラムファイル（</a:t>
            </a:r>
            <a:r>
              <a:rPr kumimoji="1" lang="en-US" altLang="ja-JP" dirty="0"/>
              <a:t>.</a:t>
            </a:r>
            <a:r>
              <a:rPr kumimoji="1" lang="en-US" altLang="ja-JP" dirty="0" err="1"/>
              <a:t>js</a:t>
            </a:r>
            <a:r>
              <a:rPr kumimoji="1" lang="ja-JP" altLang="en-US" dirty="0"/>
              <a:t>ファイル）の２種類が必要</a:t>
            </a:r>
            <a:endParaRPr kumimoji="1" lang="en-US" altLang="ja-JP" dirty="0"/>
          </a:p>
          <a:p>
            <a:r>
              <a:rPr kumimoji="1" lang="ja-JP" altLang="en-US"/>
              <a:t>これらを</a:t>
            </a:r>
            <a:r>
              <a:rPr lang="en-US" altLang="ja-JP" dirty="0"/>
              <a:t>ATOM</a:t>
            </a:r>
            <a:r>
              <a:rPr kumimoji="1" lang="ja-JP" altLang="en-US"/>
              <a:t>で</a:t>
            </a:r>
            <a:r>
              <a:rPr kumimoji="1" lang="ja-JP" altLang="en-US" dirty="0"/>
              <a:t>作る</a:t>
            </a:r>
          </a:p>
        </p:txBody>
      </p:sp>
    </p:spTree>
    <p:extLst>
      <p:ext uri="{BB962C8B-B14F-4D97-AF65-F5344CB8AC3E}">
        <p14:creationId xmlns:p14="http://schemas.microsoft.com/office/powerpoint/2010/main" val="768853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/>
              <a:t>HTML</a:t>
            </a:r>
            <a:r>
              <a:rPr kumimoji="1" lang="ja-JP" altLang="en-US" dirty="0"/>
              <a:t>ファイルの準備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ja-JP" dirty="0"/>
              <a:t>ATOM</a:t>
            </a:r>
            <a:r>
              <a:rPr kumimoji="1" lang="ja-JP" altLang="en-US"/>
              <a:t>で</a:t>
            </a:r>
            <a:r>
              <a:rPr kumimoji="1" lang="ja-JP" altLang="en-US" dirty="0"/>
              <a:t>ファイルを新規作成し、以下の内容を記述した</a:t>
            </a:r>
            <a:r>
              <a:rPr kumimoji="1" lang="ja-JP" altLang="en-US"/>
              <a:t>上で保存します。拡張子は</a:t>
            </a:r>
            <a:r>
              <a:rPr kumimoji="1" lang="en-US" altLang="ja-JP" dirty="0"/>
              <a:t>.html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&lt;!DOCTYPE html&gt;</a:t>
            </a:r>
          </a:p>
          <a:p>
            <a:pPr marL="0" indent="0">
              <a:buNone/>
            </a:pPr>
            <a:r>
              <a:rPr lang="en-US" altLang="ja-JP" dirty="0"/>
              <a:t>&lt;html&gt;</a:t>
            </a:r>
          </a:p>
          <a:p>
            <a:pPr marL="0" indent="0">
              <a:buNone/>
            </a:pPr>
            <a:r>
              <a:rPr lang="en-US" altLang="ja-JP" dirty="0"/>
              <a:t>&lt;head&gt;</a:t>
            </a:r>
          </a:p>
          <a:p>
            <a:pPr marL="0" indent="0">
              <a:buNone/>
            </a:pPr>
            <a:r>
              <a:rPr kumimoji="1" lang="en-US" altLang="ja-JP" dirty="0"/>
              <a:t>	&lt;meta charset=“utf-7”&gt;</a:t>
            </a:r>
          </a:p>
          <a:p>
            <a:pPr marL="0" indent="0">
              <a:buNone/>
            </a:pPr>
            <a:r>
              <a:rPr lang="en-US" altLang="ja-JP" dirty="0"/>
              <a:t>	&lt;title&gt;</a:t>
            </a:r>
            <a:r>
              <a:rPr lang="ja-JP" altLang="en-US" dirty="0"/>
              <a:t>練習</a:t>
            </a:r>
            <a:r>
              <a:rPr lang="en-US" altLang="ja-JP" dirty="0"/>
              <a:t>&lt;/title&gt;</a:t>
            </a:r>
          </a:p>
          <a:p>
            <a:pPr marL="0" indent="0">
              <a:buNone/>
            </a:pPr>
            <a:r>
              <a:rPr lang="en-US" altLang="ja-JP" dirty="0"/>
              <a:t>	&lt;script </a:t>
            </a:r>
            <a:r>
              <a:rPr lang="en-US" altLang="ja-JP" dirty="0" err="1"/>
              <a:t>src</a:t>
            </a:r>
            <a:r>
              <a:rPr lang="en-US" altLang="ja-JP" dirty="0"/>
              <a:t>=“ex03_1.js”&gt;&lt;/script&gt;</a:t>
            </a:r>
          </a:p>
          <a:p>
            <a:pPr marL="0" indent="0">
              <a:buNone/>
            </a:pPr>
            <a:r>
              <a:rPr kumimoji="1" lang="en-US" altLang="ja-JP" dirty="0"/>
              <a:t>&lt;/head&gt;</a:t>
            </a:r>
          </a:p>
          <a:p>
            <a:pPr marL="0" indent="0">
              <a:buNone/>
            </a:pPr>
            <a:r>
              <a:rPr lang="en-US" altLang="ja-JP" dirty="0"/>
              <a:t>&lt;body&gt;</a:t>
            </a:r>
          </a:p>
          <a:p>
            <a:pPr marL="0" indent="0">
              <a:buNone/>
            </a:pPr>
            <a:r>
              <a:rPr kumimoji="1" lang="en-US" altLang="ja-JP" dirty="0"/>
              <a:t>&lt;h1&gt;</a:t>
            </a:r>
            <a:r>
              <a:rPr kumimoji="1" lang="en-US" altLang="ja-JP" dirty="0" err="1"/>
              <a:t>Javascript</a:t>
            </a:r>
            <a:r>
              <a:rPr kumimoji="1" lang="ja-JP" altLang="en-US" dirty="0"/>
              <a:t>の練習だよ</a:t>
            </a:r>
            <a:r>
              <a:rPr kumimoji="1" lang="en-US" altLang="ja-JP" dirty="0"/>
              <a:t>&lt;/h1&gt;</a:t>
            </a:r>
          </a:p>
          <a:p>
            <a:pPr marL="0" indent="0">
              <a:buNone/>
            </a:pPr>
            <a:r>
              <a:rPr lang="en-US" altLang="ja-JP" dirty="0"/>
              <a:t>&lt;/body&gt;</a:t>
            </a:r>
          </a:p>
          <a:p>
            <a:pPr marL="0" indent="0">
              <a:buNone/>
            </a:pPr>
            <a:r>
              <a:rPr kumimoji="1" lang="en-US" altLang="ja-JP" dirty="0"/>
              <a:t>&lt;/html&gt;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4491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ja-JP" dirty="0" err="1"/>
              <a:t>Javascript</a:t>
            </a:r>
            <a:r>
              <a:rPr kumimoji="1" lang="ja-JP" altLang="en-US" dirty="0"/>
              <a:t>ファイルの準備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ATOM</a:t>
            </a:r>
            <a:r>
              <a:rPr lang="ja-JP" altLang="en-US"/>
              <a:t>で</a:t>
            </a:r>
            <a:r>
              <a:rPr lang="ja-JP" altLang="en-US" dirty="0"/>
              <a:t>ファイルを新規作成し、以下の内容を記述した上</a:t>
            </a:r>
            <a:r>
              <a:rPr lang="ja-JP" altLang="en-US"/>
              <a:t>で、保存します。拡張子は</a:t>
            </a:r>
            <a:r>
              <a:rPr lang="en-US" altLang="ja-JP" dirty="0"/>
              <a:t>.</a:t>
            </a:r>
            <a:r>
              <a:rPr lang="en-US" altLang="ja-JP" dirty="0" err="1"/>
              <a:t>js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alert(“Hello, World!”);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8605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ja-JP" altLang="en-US" dirty="0"/>
              <a:t>プログラムの実行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Firefox</a:t>
            </a:r>
            <a:r>
              <a:rPr kumimoji="1" lang="ja-JP" altLang="en-US"/>
              <a:t>で</a:t>
            </a:r>
            <a:r>
              <a:rPr kumimoji="1" lang="en-US" altLang="ja-JP" dirty="0"/>
              <a:t>.html</a:t>
            </a:r>
            <a:r>
              <a:rPr kumimoji="1" lang="ja-JP" altLang="en-US"/>
              <a:t>ファイルを</a:t>
            </a:r>
            <a:r>
              <a:rPr kumimoji="1" lang="ja-JP" altLang="en-US" dirty="0"/>
              <a:t>開き、どのように動作するか確認しなさい</a:t>
            </a:r>
            <a:endParaRPr kumimoji="1" lang="en-US" altLang="ja-JP" dirty="0"/>
          </a:p>
          <a:p>
            <a:r>
              <a:rPr lang="en-US" altLang="ja-JP" dirty="0"/>
              <a:t>.</a:t>
            </a:r>
            <a:r>
              <a:rPr lang="en-US" altLang="ja-JP" dirty="0" err="1"/>
              <a:t>js</a:t>
            </a:r>
            <a:r>
              <a:rPr lang="ja-JP" altLang="en-US"/>
              <a:t>ファイルを</a:t>
            </a:r>
            <a:r>
              <a:rPr lang="ja-JP" altLang="en-US" dirty="0"/>
              <a:t>編集し、</a:t>
            </a:r>
            <a:r>
              <a:rPr lang="en-US" altLang="ja-JP" dirty="0"/>
              <a:t>World</a:t>
            </a:r>
            <a:r>
              <a:rPr lang="ja-JP" altLang="en-US" dirty="0"/>
              <a:t>の部分を自分の名前に変更してからブラウザで再表示させなさい</a:t>
            </a:r>
            <a:endParaRPr lang="en-US" altLang="ja-JP" dirty="0"/>
          </a:p>
          <a:p>
            <a:r>
              <a:rPr kumimoji="1" lang="en-US" altLang="ja-JP" dirty="0"/>
              <a:t>.</a:t>
            </a:r>
            <a:r>
              <a:rPr kumimoji="1" lang="en-US" altLang="ja-JP" dirty="0" err="1"/>
              <a:t>js</a:t>
            </a:r>
            <a:r>
              <a:rPr kumimoji="1" lang="ja-JP" altLang="en-US"/>
              <a:t>ファイルを</a:t>
            </a:r>
            <a:r>
              <a:rPr kumimoji="1" lang="ja-JP" altLang="en-US" dirty="0"/>
              <a:t>編集</a:t>
            </a:r>
            <a:r>
              <a:rPr kumimoji="1" lang="ja-JP" altLang="en-US"/>
              <a:t>し、</a:t>
            </a:r>
            <a:r>
              <a:rPr kumimoji="1" lang="en-US" altLang="ja-JP" dirty="0"/>
              <a:t>alert</a:t>
            </a:r>
            <a:r>
              <a:rPr kumimoji="1" lang="ja-JP" altLang="en-US"/>
              <a:t>の行を追加して</a:t>
            </a:r>
            <a:r>
              <a:rPr kumimoji="1" lang="en-US" altLang="ja-JP" dirty="0"/>
              <a:t>2</a:t>
            </a:r>
            <a:r>
              <a:rPr kumimoji="1" lang="ja-JP" altLang="en-US"/>
              <a:t>行にしなさい。メッセージは適宜かえてよい。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7241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1285</Words>
  <Application>Microsoft Macintosh PowerPoint</Application>
  <PresentationFormat>ワイド画面</PresentationFormat>
  <Paragraphs>110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テーマ</vt:lpstr>
      <vt:lpstr>基礎プログラミング演習</vt:lpstr>
      <vt:lpstr>今日の目標</vt:lpstr>
      <vt:lpstr>Javascriptとは？</vt:lpstr>
      <vt:lpstr>PowerPoint プレゼンテーション</vt:lpstr>
      <vt:lpstr>開発環境</vt:lpstr>
      <vt:lpstr>プログラムの作り方</vt:lpstr>
      <vt:lpstr>HTMLファイルの準備</vt:lpstr>
      <vt:lpstr>Javascriptファイルの準備</vt:lpstr>
      <vt:lpstr>プログラムの実行</vt:lpstr>
      <vt:lpstr>.jsファイルの中身</vt:lpstr>
      <vt:lpstr>コンソールの使い方</vt:lpstr>
      <vt:lpstr>変数（１）</vt:lpstr>
      <vt:lpstr>変数（２）</vt:lpstr>
      <vt:lpstr>変数（３）</vt:lpstr>
      <vt:lpstr>変数（４）</vt:lpstr>
      <vt:lpstr>変数を使ったプログラム</vt:lpstr>
      <vt:lpstr>プログラムの解説</vt:lpstr>
      <vt:lpstr>演習問題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基礎プログラミング演習</dc:title>
  <dc:creator>Tetsu Akiyama</dc:creator>
  <cp:lastModifiedBy>Yu Akiyama</cp:lastModifiedBy>
  <cp:revision>39</cp:revision>
  <dcterms:created xsi:type="dcterms:W3CDTF">2014-04-24T07:52:25Z</dcterms:created>
  <dcterms:modified xsi:type="dcterms:W3CDTF">2022-05-12T15:51:18Z</dcterms:modified>
</cp:coreProperties>
</file>