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B8E30-AF47-354B-A1ED-4B1DED262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9A79E5-7BFA-4249-9C61-014FDCAC8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937CA5-BD44-5B4F-8641-B4E377B36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14F3E9-25C8-4D4E-A9C2-858869E56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9549DB-B402-FC45-92C9-9EB2820A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06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9E07DE-2810-3249-945C-0653D7781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3631D7-FEAC-D240-9798-257C75AD4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1898EA-E34F-D845-8D9E-7DDB7DD8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BE9444-0616-2347-B63C-B8E8FE15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5FBC11-55DA-FF4E-95B8-06C96EEE0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67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8E7FD1A-4DBE-9345-A19D-1B5A92246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287D2FA-F0C9-CE47-92E7-00EB22679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EF7A53-2DB3-0B44-8225-5B4DE4A70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00DA2A-0E00-BF4E-BE9D-EF75867A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AE7232-25BE-CB4D-9FF1-5CC09FEA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16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74588-774B-0A49-8809-7E25435F3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FEC745-A7EB-B140-A240-CDF8F289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AED7BF-1310-7D47-8AC3-8492B6888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E6B317-2D01-CD4B-B2CF-EC939F267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64AD44-3E50-6D42-B05E-E7AC334D7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712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FBEFE4-27DF-1741-9D4B-78D46D495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1237B4-ECA2-D24A-AD21-70AD90AE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FFF52C-439F-0B43-80D6-ACBBFF09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BEAFBC-36EE-4E4B-BA8C-87F0D5D9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32096B-BB44-8647-9647-7040E6A3F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2F6F68-EF55-B641-AC0E-8761E71C8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8FB5C9-1B91-F841-B615-1BE4BB4F1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3D044A-84A1-6747-83FA-7C8AB6CD2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37FEC5-F5DD-9042-8E3F-63BC22571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C61E84-67CC-CE46-B079-8ABFB5E8F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C218CC-E947-1E46-94AD-25988A47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99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6E6222-E9A1-C640-A177-33820ECBA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84E558-5912-8240-87AD-C813CBA3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0725A1-46AA-DD40-B5BC-980588590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95A320-4DF1-CC4E-B034-32D8AD221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95B3A5-6EDB-7B4D-8D69-40514E3E7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0D19B06-E44E-5141-B4FF-C31FDAC0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00529B-28F5-2B4A-AEE2-16CF8484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002740-5E37-2147-8AD3-D75C6E4F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59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5DFF4A-EC9B-FB42-986C-CD767921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353BAB-EB06-B84B-8178-A5F98C3A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748E02-D2BE-5C4C-BDA1-06D29ABF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37C2B5-6C89-0841-9ADB-80D94125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095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53B1BAE-DCA9-624C-8BBF-2A05EDC7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369BD7D-EA06-084E-9AB9-A74E60E87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CF85AA-7E5B-2B4B-944E-1C1E79FB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0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12F945-798C-3E43-B6C3-D230FD84B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5B1BD8-2E2B-464C-B5C8-7F0EBA3EC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1BCA6F-0B8C-664C-917D-1F0C4C77F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DDA579-0D30-6942-967C-B4FCAAB26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54AE6F-6995-9544-A9D8-0CE93742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8456A6-DA04-9143-8F5D-44CCFBFA6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44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A1A505-9644-7E46-B3EC-9FA5E29A3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1C269A-EC1B-894B-B009-3FE961063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8BBE5B-C1C9-1649-8F26-8CCBA5676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05CC53-5DDA-3240-B489-A29340B6C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1D6BDE-D7DF-5B4F-8980-1FEBEEEB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68C6F8-D47C-8F4A-9666-B4FBD5CCE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7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E92275-47EF-7947-A2FE-86AA9D9E4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B96195-0D7F-364F-A4EF-670A36E70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586FBE-4060-2548-B708-80CE35E57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3EAD-82BA-D24C-B13E-EC9C267BA5BC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77A25C-2400-B842-9F20-BF960D6D5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BE3379-CDC6-A64E-9DD8-FE0603752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CD55-7C54-0A49-943F-80D7C3AA4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81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ja/docs/Web/Guide/HTML/Canvas_tutorial/Drawing_shap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CEFEF-58BB-F74E-8B1D-3E5309F66E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基礎プログラミング演習</a:t>
            </a:r>
            <a:r>
              <a:rPr kumimoji="1" lang="en-US" altLang="ja-JP" dirty="0"/>
              <a:t>2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156E72-D43A-4944-ACC9-34AB580AED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CANVAS</a:t>
            </a:r>
            <a:r>
              <a:rPr kumimoji="1" lang="ja-JP" altLang="en-US"/>
              <a:t>を使ったお絵かき</a:t>
            </a:r>
          </a:p>
        </p:txBody>
      </p:sp>
    </p:spTree>
    <p:extLst>
      <p:ext uri="{BB962C8B-B14F-4D97-AF65-F5344CB8AC3E}">
        <p14:creationId xmlns:p14="http://schemas.microsoft.com/office/powerpoint/2010/main" val="4139609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■を描画するには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ctx.fillRect</a:t>
            </a:r>
            <a:r>
              <a:rPr lang="en-US" altLang="ja-JP" dirty="0"/>
              <a:t>( 0, 0, 20, 20); </a:t>
            </a:r>
          </a:p>
          <a:p>
            <a:pPr lvl="1"/>
            <a:r>
              <a:rPr kumimoji="1" lang="ja-JP" altLang="en-US" dirty="0"/>
              <a:t>描画領域の左上が原点</a:t>
            </a:r>
            <a:r>
              <a:rPr lang="en-US" altLang="ja-JP" dirty="0"/>
              <a:t>(0, 0)</a:t>
            </a:r>
            <a:r>
              <a:rPr lang="ja-JP" altLang="en-US" dirty="0"/>
              <a:t>となる</a:t>
            </a:r>
            <a:endParaRPr lang="en-US" altLang="ja-JP" dirty="0"/>
          </a:p>
          <a:p>
            <a:pPr lvl="1"/>
            <a:r>
              <a:rPr kumimoji="1" lang="ja-JP" altLang="en-US" dirty="0"/>
              <a:t>Ｘ座標と</a:t>
            </a:r>
            <a:r>
              <a:rPr kumimoji="1" lang="en-US" altLang="ja-JP" dirty="0"/>
              <a:t>Y</a:t>
            </a:r>
            <a:r>
              <a:rPr kumimoji="1" lang="ja-JP" altLang="en-US" dirty="0"/>
              <a:t>座標が</a:t>
            </a:r>
            <a:r>
              <a:rPr kumimoji="1" lang="en-US" altLang="ja-JP" dirty="0"/>
              <a:t>(0, 0)</a:t>
            </a:r>
            <a:r>
              <a:rPr kumimoji="1" lang="ja-JP" altLang="en-US" dirty="0"/>
              <a:t>から縦横</a:t>
            </a:r>
            <a:r>
              <a:rPr kumimoji="1" lang="en-US" altLang="ja-JP" dirty="0"/>
              <a:t>20</a:t>
            </a:r>
            <a:r>
              <a:rPr kumimoji="1" lang="ja-JP" altLang="en-US" dirty="0"/>
              <a:t>ピクセルの黒色の四角形を描画する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29223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ヒント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dirty="0"/>
              <a:t>1</a:t>
            </a:r>
            <a:r>
              <a:rPr lang="ja-JP" altLang="en-US" dirty="0"/>
              <a:t>段目は以下のように書けば描画できるけど・・・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c</a:t>
            </a:r>
            <a:r>
              <a:rPr kumimoji="1" lang="en-US" altLang="ja-JP" dirty="0" err="1"/>
              <a:t>tx.fillRect</a:t>
            </a:r>
            <a:r>
              <a:rPr kumimoji="1" lang="en-US" altLang="ja-JP" dirty="0"/>
              <a:t>(0, 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(40, 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(80, 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(120, 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(160, 0, 20, 20);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面倒くさいので、規則的に変化している数値を変数にして繰り返しを使って書くと・・・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for(</a:t>
            </a:r>
            <a:r>
              <a:rPr lang="en-US" altLang="ja-JP" dirty="0" err="1"/>
              <a:t>var</a:t>
            </a:r>
            <a:r>
              <a:rPr lang="en-US" altLang="ja-JP" dirty="0"/>
              <a:t> x = 0; x &lt; 200; x = x + 40){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err="1"/>
              <a:t>ctx.fillRect</a:t>
            </a:r>
            <a:r>
              <a:rPr lang="en-US" altLang="ja-JP" dirty="0"/>
              <a:t>(x, 0, 20, 20);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0430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ヒント２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2</a:t>
            </a:r>
            <a:r>
              <a:rPr kumimoji="1" lang="ja-JP" altLang="en-US" dirty="0"/>
              <a:t>段目の描画は、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(20, 20,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(60, 20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(100, 20,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(140, 20, 20, 20);</a:t>
            </a:r>
          </a:p>
          <a:p>
            <a:pPr marL="0" indent="0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(180, 20, 20, 20);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繰り返しを使うと、同様に、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for(</a:t>
            </a:r>
            <a:r>
              <a:rPr lang="en-US" altLang="ja-JP" dirty="0" err="1"/>
              <a:t>var</a:t>
            </a:r>
            <a:r>
              <a:rPr lang="en-US" altLang="ja-JP" dirty="0"/>
              <a:t> x = 20; x &lt; 200; x = x + 40){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err="1"/>
              <a:t>ctx.fillRect</a:t>
            </a:r>
            <a:r>
              <a:rPr lang="en-US" altLang="ja-JP" dirty="0"/>
              <a:t>(x, 20, 20, 20);</a:t>
            </a:r>
          </a:p>
          <a:p>
            <a:pPr marL="0" indent="0">
              <a:buNone/>
            </a:pPr>
            <a:r>
              <a:rPr lang="en-US" altLang="ja-JP" dirty="0"/>
              <a:t>}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できれば、</a:t>
            </a:r>
            <a:r>
              <a:rPr lang="en-US" altLang="ja-JP" dirty="0"/>
              <a:t>Y</a:t>
            </a:r>
            <a:r>
              <a:rPr lang="ja-JP" altLang="en-US" dirty="0"/>
              <a:t>座標も変数にしたい</a:t>
            </a:r>
            <a:r>
              <a:rPr lang="ja-JP" altLang="en-US" dirty="0" err="1"/>
              <a:t>。。。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1581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ヒント３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Y</a:t>
            </a:r>
            <a:r>
              <a:rPr kumimoji="1" lang="ja-JP" altLang="en-US" dirty="0"/>
              <a:t>座標は段ごとに２０ずつ増えていく</a:t>
            </a:r>
            <a:endParaRPr kumimoji="1" lang="en-US" altLang="ja-JP" dirty="0"/>
          </a:p>
          <a:p>
            <a:r>
              <a:rPr kumimoji="1" lang="ja-JP" altLang="en-US" dirty="0"/>
              <a:t>それぞれの段で、</a:t>
            </a:r>
            <a:r>
              <a:rPr kumimoji="1" lang="en-US" altLang="ja-JP" dirty="0"/>
              <a:t>X</a:t>
            </a:r>
            <a:r>
              <a:rPr kumimoji="1" lang="ja-JP" altLang="en-US" dirty="0"/>
              <a:t>座標は２０ずつ増えていく</a:t>
            </a:r>
            <a:endParaRPr kumimoji="1" lang="en-US" altLang="ja-JP" dirty="0"/>
          </a:p>
          <a:p>
            <a:r>
              <a:rPr kumimoji="1" lang="ja-JP" altLang="en-US" dirty="0"/>
              <a:t>■が描画される際の</a:t>
            </a:r>
            <a:r>
              <a:rPr kumimoji="1" lang="en-US" altLang="ja-JP" dirty="0"/>
              <a:t>X</a:t>
            </a:r>
            <a:r>
              <a:rPr kumimoji="1" lang="ja-JP" altLang="en-US" dirty="0"/>
              <a:t>座標と</a:t>
            </a:r>
            <a:r>
              <a:rPr kumimoji="1" lang="en-US" altLang="ja-JP" dirty="0"/>
              <a:t>Y</a:t>
            </a:r>
            <a:r>
              <a:rPr kumimoji="1" lang="ja-JP" altLang="en-US" dirty="0"/>
              <a:t>座標は、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(0, 0)(40, 0)(80, 0)(120, 0)(160, 0)</a:t>
            </a:r>
          </a:p>
          <a:p>
            <a:pPr marL="0" indent="0">
              <a:buNone/>
            </a:pPr>
            <a:r>
              <a:rPr lang="en-US" altLang="ja-JP" dirty="0"/>
              <a:t>(20, 20)(60, 20)(100, 20)(140, 20)</a:t>
            </a:r>
          </a:p>
          <a:p>
            <a:pPr marL="0" indent="0">
              <a:buNone/>
            </a:pPr>
            <a:r>
              <a:rPr kumimoji="1" lang="en-US" altLang="ja-JP" dirty="0"/>
              <a:t>(0, 40)(40, 40)(80, 40)(120, 40)(160, 40)</a:t>
            </a:r>
          </a:p>
          <a:p>
            <a:pPr marL="0" indent="0">
              <a:buNone/>
            </a:pPr>
            <a:r>
              <a:rPr kumimoji="1" lang="ja-JP" altLang="en-US" dirty="0"/>
              <a:t>・・・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つまり、</a:t>
            </a:r>
            <a:r>
              <a:rPr kumimoji="1" lang="en-US" altLang="ja-JP" dirty="0" err="1"/>
              <a:t>x+y</a:t>
            </a:r>
            <a:r>
              <a:rPr kumimoji="1" lang="ja-JP" altLang="en-US" dirty="0"/>
              <a:t>が</a:t>
            </a:r>
            <a:r>
              <a:rPr kumimoji="1" lang="en-US" altLang="ja-JP" dirty="0"/>
              <a:t>40</a:t>
            </a:r>
            <a:r>
              <a:rPr kumimoji="1" lang="ja-JP" altLang="en-US" dirty="0"/>
              <a:t>の倍数の時。</a:t>
            </a:r>
          </a:p>
        </p:txBody>
      </p:sp>
    </p:spTree>
    <p:extLst>
      <p:ext uri="{BB962C8B-B14F-4D97-AF65-F5344CB8AC3E}">
        <p14:creationId xmlns:p14="http://schemas.microsoft.com/office/powerpoint/2010/main" val="378057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000C68-D86B-754C-B6E3-7AAA352A7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今日の目標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56D2A5-56F4-8148-BC9C-1D95F9A90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CANVAS</a:t>
            </a:r>
            <a:r>
              <a:rPr kumimoji="1" lang="ja-JP" altLang="en-US"/>
              <a:t>を使ってブラウザ上にお絵かきができるようになる</a:t>
            </a:r>
            <a:endParaRPr kumimoji="1" lang="en-US" altLang="ja-JP" dirty="0"/>
          </a:p>
          <a:p>
            <a:pPr lvl="1"/>
            <a:r>
              <a:rPr lang="en-US" altLang="ja-JP" dirty="0"/>
              <a:t>CANVAS</a:t>
            </a:r>
            <a:r>
              <a:rPr lang="ja-JP" altLang="en-US"/>
              <a:t>タグで描画領域を確保する</a:t>
            </a:r>
            <a:endParaRPr lang="en-US" altLang="ja-JP" dirty="0"/>
          </a:p>
          <a:p>
            <a:pPr lvl="1"/>
            <a:r>
              <a:rPr lang="ja-JP" altLang="en-US"/>
              <a:t>図形を描画するための準備をする（おまじない）</a:t>
            </a:r>
            <a:endParaRPr lang="en-US" altLang="ja-JP" dirty="0"/>
          </a:p>
          <a:p>
            <a:pPr lvl="1"/>
            <a:r>
              <a:rPr lang="ja-JP" altLang="en-US"/>
              <a:t>基本的なプロパティ（線の色や太さ）とメソッド（直線や四角形を描画する関数）を使ってみる</a:t>
            </a:r>
            <a:endParaRPr lang="en-US" altLang="ja-JP" dirty="0"/>
          </a:p>
          <a:p>
            <a:pPr lvl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06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39ED77-AC5F-0A43-B5FD-B67D7690B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CANVAS</a:t>
            </a:r>
            <a:r>
              <a:rPr kumimoji="1" lang="ja-JP" altLang="en-US"/>
              <a:t>タグ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58A324-F0B3-B943-9E5A-CEA478EB8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canvas</a:t>
            </a:r>
            <a:r>
              <a:rPr kumimoji="1" lang="ja-JP" altLang="en-US"/>
              <a:t>は、</a:t>
            </a:r>
            <a:r>
              <a:rPr kumimoji="1" lang="en-US" altLang="ja-JP" dirty="0"/>
              <a:t>Web</a:t>
            </a:r>
            <a:r>
              <a:rPr kumimoji="1" lang="ja-JP" altLang="en-US"/>
              <a:t>ページに</a:t>
            </a:r>
            <a:r>
              <a:rPr kumimoji="1" lang="en-US" altLang="ja-JP" dirty="0"/>
              <a:t>JavaScript</a:t>
            </a:r>
            <a:r>
              <a:rPr kumimoji="1" lang="ja-JP" altLang="en-US"/>
              <a:t>による描画領域を確保するためのタグ</a:t>
            </a:r>
            <a:endParaRPr kumimoji="1" lang="en-US" altLang="ja-JP" dirty="0"/>
          </a:p>
          <a:p>
            <a:r>
              <a:rPr lang="en-US" altLang="ja-JP" dirty="0"/>
              <a:t>200x200</a:t>
            </a:r>
            <a:r>
              <a:rPr lang="ja-JP" altLang="en-US"/>
              <a:t>の描画領域を確保するためには、</a:t>
            </a:r>
            <a:r>
              <a:rPr lang="en-US" altLang="ja-JP" dirty="0"/>
              <a:t>html</a:t>
            </a:r>
            <a:r>
              <a:rPr lang="ja-JP" altLang="en-US"/>
              <a:t>ファイルの</a:t>
            </a:r>
            <a:r>
              <a:rPr lang="en-US" altLang="ja-JP" dirty="0"/>
              <a:t>body</a:t>
            </a:r>
            <a:r>
              <a:rPr lang="ja-JP" altLang="en-US"/>
              <a:t>タグ内に以下のように記述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sz="2400" dirty="0"/>
              <a:t>&lt;canvas id=‘canvas’ width=‘200’ height=‘200’&gt;</a:t>
            </a:r>
            <a:r>
              <a:rPr lang="ja-JP" altLang="en-US" sz="2400"/>
              <a:t>描画領域</a:t>
            </a:r>
            <a:r>
              <a:rPr lang="en-US" altLang="ja-JP" sz="2400" dirty="0"/>
              <a:t>&lt;/canvas&gt;</a:t>
            </a:r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88618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DFB0D0-45BA-8B44-8740-52B8AC5C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描画の準備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757F3F-0E45-6D47-8CC7-B918FF42B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JavaScript</a:t>
            </a:r>
            <a:r>
              <a:rPr lang="ja-JP" altLang="en-US"/>
              <a:t>で図形を描画するための準備として、</a:t>
            </a:r>
            <a:r>
              <a:rPr lang="en-US" altLang="ja-JP" dirty="0" err="1"/>
              <a:t>js</a:t>
            </a:r>
            <a:r>
              <a:rPr lang="ja-JP" altLang="en-US"/>
              <a:t>ファイルの（関数の）先頭に以下のように記述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let canvas = </a:t>
            </a:r>
            <a:r>
              <a:rPr lang="en-US" altLang="ja-JP" dirty="0" err="1"/>
              <a:t>document.getElementById</a:t>
            </a:r>
            <a:r>
              <a:rPr lang="en-US" altLang="ja-JP" dirty="0"/>
              <a:t>(‘canvas’);</a:t>
            </a:r>
          </a:p>
          <a:p>
            <a:pPr marL="0" indent="0">
              <a:buNone/>
            </a:pPr>
            <a:r>
              <a:rPr lang="en-US" altLang="ja-JP" dirty="0"/>
              <a:t>let </a:t>
            </a:r>
            <a:r>
              <a:rPr lang="en-US" altLang="ja-JP" dirty="0" err="1"/>
              <a:t>ctx</a:t>
            </a:r>
            <a:r>
              <a:rPr lang="en-US" altLang="ja-JP" dirty="0"/>
              <a:t> = </a:t>
            </a:r>
            <a:r>
              <a:rPr lang="en-US" altLang="ja-JP" dirty="0" err="1"/>
              <a:t>canvas.getContext</a:t>
            </a:r>
            <a:r>
              <a:rPr lang="en-US" altLang="ja-JP" dirty="0"/>
              <a:t>(‘2d’);</a:t>
            </a:r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/>
              <a:t>この記述によって、描画に関する様々なプロパティ（線の太さや色、図形の塗り潰しの色など）を設定することができるようになる</a:t>
            </a:r>
          </a:p>
        </p:txBody>
      </p:sp>
    </p:spTree>
    <p:extLst>
      <p:ext uri="{BB962C8B-B14F-4D97-AF65-F5344CB8AC3E}">
        <p14:creationId xmlns:p14="http://schemas.microsoft.com/office/powerpoint/2010/main" val="185384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B248EC-F35C-0949-8B9A-374C19BCE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プロパティとメソッド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346FE4-E41C-654C-BF40-89EC16A91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ja-JP" altLang="en-US"/>
              <a:t>線の色や太さ等をプロパティと呼びます。また、各種の図形を描画する関数をメソッドと呼びます</a:t>
            </a:r>
            <a:endParaRPr kumimoji="1" lang="en-US" altLang="ja-JP" dirty="0"/>
          </a:p>
          <a:p>
            <a:r>
              <a:rPr kumimoji="1" lang="ja-JP" altLang="en-US"/>
              <a:t>実際にプロパティを設定し、図形を描画してみましょう</a:t>
            </a:r>
            <a:endParaRPr kumimoji="1" lang="en-US" altLang="ja-JP" dirty="0"/>
          </a:p>
          <a:p>
            <a:endParaRPr lang="en-US" altLang="ja-JP" dirty="0"/>
          </a:p>
          <a:p>
            <a:pPr fontAlgn="base">
              <a:buNone/>
            </a:pPr>
            <a:r>
              <a:rPr lang="en-US" altLang="ja-JP" dirty="0"/>
              <a:t>let canvas = </a:t>
            </a:r>
            <a:r>
              <a:rPr lang="en-US" altLang="ja-JP" dirty="0" err="1"/>
              <a:t>document.getElementById</a:t>
            </a:r>
            <a:r>
              <a:rPr lang="en-US" altLang="ja-JP" dirty="0"/>
              <a:t>(‘canvas’);	 //</a:t>
            </a:r>
            <a:r>
              <a:rPr lang="ja-JP" altLang="en-US"/>
              <a:t>描画準備</a:t>
            </a:r>
            <a:r>
              <a:rPr lang="en-US" altLang="ja-JP" dirty="0"/>
              <a:t>1</a:t>
            </a:r>
          </a:p>
          <a:p>
            <a:pPr fontAlgn="base">
              <a:buNone/>
            </a:pPr>
            <a:r>
              <a:rPr lang="en-US" altLang="ja-JP" dirty="0"/>
              <a:t>let </a:t>
            </a:r>
            <a:r>
              <a:rPr lang="en-US" altLang="ja-JP" dirty="0" err="1"/>
              <a:t>ctx</a:t>
            </a:r>
            <a:r>
              <a:rPr lang="en-US" altLang="ja-JP" dirty="0"/>
              <a:t> = </a:t>
            </a:r>
            <a:r>
              <a:rPr lang="en-US" altLang="ja-JP" dirty="0" err="1"/>
              <a:t>canvas.getContext</a:t>
            </a:r>
            <a:r>
              <a:rPr lang="en-US" altLang="ja-JP" dirty="0"/>
              <a:t>(‘2d’);	                          //</a:t>
            </a:r>
            <a:r>
              <a:rPr lang="ja-JP" altLang="en-US"/>
              <a:t>描画準備</a:t>
            </a:r>
            <a:r>
              <a:rPr lang="en-US" altLang="ja-JP" dirty="0"/>
              <a:t>2</a:t>
            </a:r>
          </a:p>
          <a:p>
            <a:pPr fontAlgn="base">
              <a:buNone/>
            </a:pPr>
            <a:r>
              <a:rPr lang="en-US" altLang="ja-JP" dirty="0"/>
              <a:t> </a:t>
            </a:r>
          </a:p>
          <a:p>
            <a:pPr fontAlgn="base">
              <a:buNone/>
            </a:pPr>
            <a:r>
              <a:rPr lang="en-US" altLang="ja-JP" dirty="0" err="1"/>
              <a:t>ctx.lineWidth</a:t>
            </a:r>
            <a:r>
              <a:rPr lang="en-US" altLang="ja-JP" dirty="0"/>
              <a:t> = 10.0;	                   //</a:t>
            </a:r>
            <a:r>
              <a:rPr lang="ja-JP" altLang="en-US"/>
              <a:t>線の太さを</a:t>
            </a:r>
            <a:r>
              <a:rPr lang="en-US" altLang="ja-JP" dirty="0"/>
              <a:t>10.0</a:t>
            </a:r>
            <a:r>
              <a:rPr lang="ja-JP" altLang="en-US"/>
              <a:t>にする</a:t>
            </a:r>
            <a:endParaRPr lang="en-US" altLang="ja-JP" dirty="0"/>
          </a:p>
          <a:p>
            <a:pPr fontAlgn="base">
              <a:buNone/>
            </a:pPr>
            <a:r>
              <a:rPr lang="en-US" altLang="ja-JP" dirty="0" err="1"/>
              <a:t>ctx.strokeStyle</a:t>
            </a:r>
            <a:r>
              <a:rPr lang="en-US" altLang="ja-JP" dirty="0"/>
              <a:t> = “black”;	       //</a:t>
            </a:r>
            <a:r>
              <a:rPr lang="ja-JP" altLang="en-US"/>
              <a:t>線の色を黒にする</a:t>
            </a:r>
            <a:endParaRPr lang="en-US" altLang="ja-JP" dirty="0"/>
          </a:p>
          <a:p>
            <a:pPr fontAlgn="base">
              <a:buNone/>
            </a:pPr>
            <a:r>
              <a:rPr lang="en-US" altLang="ja-JP" dirty="0" err="1"/>
              <a:t>ctx.fillStyle</a:t>
            </a:r>
            <a:r>
              <a:rPr lang="en-US" altLang="ja-JP" dirty="0"/>
              <a:t> = “</a:t>
            </a:r>
            <a:r>
              <a:rPr lang="en-US" altLang="ja-JP" dirty="0" err="1"/>
              <a:t>lightgrey</a:t>
            </a:r>
            <a:r>
              <a:rPr lang="en-US" altLang="ja-JP" dirty="0"/>
              <a:t>”;	       //</a:t>
            </a:r>
            <a:r>
              <a:rPr lang="ja-JP" altLang="en-US"/>
              <a:t>図形の塗りつぶしの色を薄灰色にする</a:t>
            </a:r>
            <a:endParaRPr lang="en-US" altLang="ja-JP" dirty="0"/>
          </a:p>
          <a:p>
            <a:pPr fontAlgn="base">
              <a:buNone/>
            </a:pPr>
            <a:r>
              <a:rPr lang="en-US" altLang="ja-JP" dirty="0"/>
              <a:t> </a:t>
            </a:r>
          </a:p>
          <a:p>
            <a:pPr fontAlgn="base">
              <a:buNone/>
            </a:pPr>
            <a:r>
              <a:rPr lang="en-US" altLang="ja-JP" dirty="0" err="1"/>
              <a:t>ctx.fillRect</a:t>
            </a:r>
            <a:r>
              <a:rPr lang="en-US" altLang="ja-JP" dirty="0"/>
              <a:t>(50, 50, 100, 100);       //(50, 50)</a:t>
            </a:r>
            <a:r>
              <a:rPr lang="ja-JP" altLang="en-US"/>
              <a:t>の座標に塗りつぶした四角形を描画</a:t>
            </a:r>
            <a:endParaRPr lang="en-US" altLang="ja-JP" dirty="0"/>
          </a:p>
          <a:p>
            <a:pPr fontAlgn="base">
              <a:buNone/>
            </a:pPr>
            <a:r>
              <a:rPr lang="en-US" altLang="ja-JP" dirty="0" err="1"/>
              <a:t>ctx.strokeRect</a:t>
            </a:r>
            <a:r>
              <a:rPr lang="en-US" altLang="ja-JP" dirty="0"/>
              <a:t>(50, 50, 100, 100); //(50, 50)</a:t>
            </a:r>
            <a:r>
              <a:rPr lang="ja-JP" altLang="en-US"/>
              <a:t>の座標に一辺</a:t>
            </a:r>
            <a:r>
              <a:rPr lang="en-US" altLang="ja-JP" dirty="0"/>
              <a:t>100</a:t>
            </a:r>
            <a:r>
              <a:rPr lang="ja-JP" altLang="en-US"/>
              <a:t>の四角形を描画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98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048587-0CB5-0245-A7FF-489721E0C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参考）様々なメソッド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542611-B751-D94D-BE7C-DA77C641A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ja-JP" altLang="en-US"/>
              <a:t>詳しくは、</a:t>
            </a:r>
            <a:r>
              <a:rPr lang="en" altLang="ja-JP" dirty="0">
                <a:hlinkClick r:id="rId2"/>
              </a:rPr>
              <a:t>https://developer.mozilla.org/ja/docs/Web/Guide/HTML/Canvas_tutorial/Drawing_shapes</a:t>
            </a:r>
            <a:endParaRPr lang="en" altLang="ja-JP" dirty="0"/>
          </a:p>
          <a:p>
            <a:r>
              <a:rPr kumimoji="1" lang="ja-JP" altLang="en-US">
                <a:solidFill>
                  <a:srgbClr val="FF0000"/>
                </a:solidFill>
              </a:rPr>
              <a:t>赤色</a:t>
            </a:r>
            <a:r>
              <a:rPr kumimoji="1" lang="ja-JP" altLang="en-US"/>
              <a:t>は課題で使うやつ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err="1">
                <a:solidFill>
                  <a:srgbClr val="FF0000"/>
                </a:solidFill>
              </a:rPr>
              <a:t>fillRect</a:t>
            </a:r>
            <a:r>
              <a:rPr lang="en-US" altLang="ja-JP" dirty="0">
                <a:solidFill>
                  <a:srgbClr val="FF0000"/>
                </a:solidFill>
              </a:rPr>
              <a:t>(x, y, w, h)</a:t>
            </a:r>
          </a:p>
          <a:p>
            <a:pPr marL="0" indent="0">
              <a:buNone/>
            </a:pPr>
            <a:r>
              <a:rPr kumimoji="1" lang="en-US" altLang="ja-JP" dirty="0" err="1"/>
              <a:t>strokeRect</a:t>
            </a:r>
            <a:r>
              <a:rPr kumimoji="1" lang="en-US" altLang="ja-JP" dirty="0"/>
              <a:t>(x, y, w, h)</a:t>
            </a:r>
          </a:p>
          <a:p>
            <a:pPr marL="0" indent="0">
              <a:buNone/>
            </a:pPr>
            <a:r>
              <a:rPr lang="en-US" altLang="ja-JP" dirty="0" err="1">
                <a:solidFill>
                  <a:srgbClr val="FF0000"/>
                </a:solidFill>
              </a:rPr>
              <a:t>clearRect</a:t>
            </a:r>
            <a:r>
              <a:rPr lang="en-US" altLang="ja-JP" dirty="0">
                <a:solidFill>
                  <a:srgbClr val="FF0000"/>
                </a:solidFill>
              </a:rPr>
              <a:t>(x, y, w, h)</a:t>
            </a:r>
          </a:p>
          <a:p>
            <a:pPr marL="0" indent="0">
              <a:buNone/>
            </a:pPr>
            <a:r>
              <a:rPr kumimoji="1" lang="en-US" altLang="ja-JP" dirty="0" err="1">
                <a:solidFill>
                  <a:srgbClr val="FF0000"/>
                </a:solidFill>
              </a:rPr>
              <a:t>moveTo</a:t>
            </a:r>
            <a:r>
              <a:rPr kumimoji="1" lang="en-US" altLang="ja-JP" dirty="0">
                <a:solidFill>
                  <a:srgbClr val="FF0000"/>
                </a:solidFill>
              </a:rPr>
              <a:t>(x, y)</a:t>
            </a:r>
          </a:p>
          <a:p>
            <a:pPr marL="0" indent="0">
              <a:buNone/>
            </a:pPr>
            <a:r>
              <a:rPr lang="en-US" altLang="ja-JP" dirty="0" err="1">
                <a:solidFill>
                  <a:srgbClr val="FF0000"/>
                </a:solidFill>
              </a:rPr>
              <a:t>lineTo</a:t>
            </a:r>
            <a:r>
              <a:rPr lang="en-US" altLang="ja-JP" dirty="0">
                <a:solidFill>
                  <a:srgbClr val="FF0000"/>
                </a:solidFill>
              </a:rPr>
              <a:t>(x, y)</a:t>
            </a: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</a:rPr>
              <a:t>arc(x, y, r, </a:t>
            </a:r>
            <a:r>
              <a:rPr kumimoji="1" lang="en-US" altLang="ja-JP" dirty="0" err="1">
                <a:solidFill>
                  <a:srgbClr val="FF0000"/>
                </a:solidFill>
              </a:rPr>
              <a:t>sAng</a:t>
            </a:r>
            <a:r>
              <a:rPr kumimoji="1" lang="en-US" altLang="ja-JP" dirty="0">
                <a:solidFill>
                  <a:srgbClr val="FF0000"/>
                </a:solidFill>
              </a:rPr>
              <a:t>, </a:t>
            </a:r>
            <a:r>
              <a:rPr kumimoji="1" lang="en-US" altLang="ja-JP" dirty="0" err="1">
                <a:solidFill>
                  <a:srgbClr val="FF0000"/>
                </a:solidFill>
              </a:rPr>
              <a:t>eAng</a:t>
            </a:r>
            <a:r>
              <a:rPr kumimoji="1" lang="en-US" altLang="ja-JP" dirty="0">
                <a:solidFill>
                  <a:srgbClr val="FF0000"/>
                </a:solidFill>
              </a:rPr>
              <a:t>, anticlockwise)</a:t>
            </a:r>
          </a:p>
          <a:p>
            <a:pPr marL="0" indent="0">
              <a:buNone/>
            </a:pPr>
            <a:r>
              <a:rPr kumimoji="1" lang="en-US" altLang="ja-JP" dirty="0" err="1"/>
              <a:t>bezierCurveTo</a:t>
            </a:r>
            <a:r>
              <a:rPr kumimoji="1" lang="en-US" altLang="ja-JP" dirty="0"/>
              <a:t>(x0, y0, </a:t>
            </a:r>
            <a:r>
              <a:rPr lang="en-US" altLang="ja-JP" dirty="0"/>
              <a:t>x1, y1, x2, y2)</a:t>
            </a:r>
          </a:p>
          <a:p>
            <a:pPr marL="0" indent="0">
              <a:buNone/>
            </a:pPr>
            <a:r>
              <a:rPr kumimoji="1" lang="en-US" altLang="ja-JP" dirty="0" err="1"/>
              <a:t>fillText</a:t>
            </a:r>
            <a:r>
              <a:rPr kumimoji="1" lang="en-US" altLang="ja-JP" dirty="0"/>
              <a:t>(text, x, y)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145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B2F670-CB30-3948-ACA3-F7797ADD7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正六角形を描いてみよう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D40BD-49F8-CD4D-93C5-043E808A9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教材のリンクから</a:t>
            </a:r>
            <a:r>
              <a:rPr kumimoji="1" lang="en-US" altLang="ja-JP" dirty="0"/>
              <a:t>HTML</a:t>
            </a:r>
            <a:r>
              <a:rPr kumimoji="1" lang="ja-JP" altLang="en-US"/>
              <a:t>ファイルをダウンロードする</a:t>
            </a:r>
            <a:endParaRPr kumimoji="1" lang="en-US" altLang="ja-JP" dirty="0"/>
          </a:p>
          <a:p>
            <a:r>
              <a:rPr lang="en-US" altLang="ja-JP" dirty="0"/>
              <a:t>JS</a:t>
            </a:r>
            <a:r>
              <a:rPr lang="ja-JP" altLang="en-US"/>
              <a:t>部分の、六角形の一辺を描画する部分（６行）を繰り返し文を使って書いてみよう</a:t>
            </a:r>
            <a:endParaRPr lang="en-US" altLang="ja-JP" dirty="0"/>
          </a:p>
          <a:p>
            <a:pPr lvl="1"/>
            <a:r>
              <a:rPr kumimoji="1" lang="ja-JP" altLang="en-US"/>
              <a:t>数値が規則的に変化している部分を変数にする</a:t>
            </a:r>
          </a:p>
        </p:txBody>
      </p:sp>
    </p:spTree>
    <p:extLst>
      <p:ext uri="{BB962C8B-B14F-4D97-AF65-F5344CB8AC3E}">
        <p14:creationId xmlns:p14="http://schemas.microsoft.com/office/powerpoint/2010/main" val="273149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C53A9B-2ED3-1F4C-ABE6-42A9AB549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今日の練習問題</a:t>
            </a:r>
            <a:r>
              <a:rPr kumimoji="1" lang="en-US" altLang="ja-JP" dirty="0"/>
              <a:t>1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963966-6BF1-6944-93FB-B0F1C28D8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正六角形プログラムを改良し、繰り返し文を使って正</a:t>
            </a:r>
            <a:r>
              <a:rPr kumimoji="1" lang="en-US" altLang="ja-JP" dirty="0"/>
              <a:t>N</a:t>
            </a:r>
            <a:r>
              <a:rPr kumimoji="1" lang="ja-JP" altLang="en-US"/>
              <a:t>角形を描画するプログラムを作りましょう</a:t>
            </a:r>
            <a:endParaRPr kumimoji="1" lang="en-US" altLang="ja-JP" dirty="0"/>
          </a:p>
          <a:p>
            <a:r>
              <a:rPr lang="en-US" altLang="ja-JP" dirty="0"/>
              <a:t>N</a:t>
            </a:r>
            <a:r>
              <a:rPr lang="ja-JP" altLang="en-US"/>
              <a:t>はテキストボックスから入力するものとする（</a:t>
            </a:r>
            <a:r>
              <a:rPr lang="en-US" altLang="ja-JP" dirty="0"/>
              <a:t>N&gt;2)</a:t>
            </a:r>
          </a:p>
          <a:p>
            <a:r>
              <a:rPr lang="ja-JP" altLang="en-US"/>
              <a:t>六角形の場合、</a:t>
            </a:r>
            <a:r>
              <a:rPr kumimoji="1" lang="en-US" altLang="ja-JP" dirty="0" err="1"/>
              <a:t>lineTO</a:t>
            </a:r>
            <a:r>
              <a:rPr kumimoji="1" lang="en-US" altLang="ja-JP" dirty="0"/>
              <a:t>()</a:t>
            </a:r>
            <a:r>
              <a:rPr kumimoji="1" lang="ja-JP" altLang="en-US"/>
              <a:t>を</a:t>
            </a:r>
            <a:r>
              <a:rPr kumimoji="1" lang="en-US" altLang="ja-JP" dirty="0"/>
              <a:t>6</a:t>
            </a:r>
            <a:r>
              <a:rPr kumimoji="1" lang="ja-JP" altLang="en-US"/>
              <a:t>行書く必要があった。</a:t>
            </a:r>
            <a:r>
              <a:rPr kumimoji="1" lang="en-US" altLang="ja-JP" dirty="0"/>
              <a:t>N</a:t>
            </a:r>
            <a:r>
              <a:rPr kumimoji="1" lang="ja-JP" altLang="en-US"/>
              <a:t>角形の場合は？</a:t>
            </a:r>
            <a:endParaRPr kumimoji="1" lang="en-US" altLang="ja-JP" dirty="0"/>
          </a:p>
          <a:p>
            <a:r>
              <a:rPr lang="ja-JP" altLang="en-US"/>
              <a:t>どの部分を変数にするか？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439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3803C-633F-F84D-838B-827A78DF0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今日の練習問題</a:t>
            </a:r>
            <a:r>
              <a:rPr kumimoji="1" lang="en-US" altLang="ja-JP" dirty="0"/>
              <a:t>2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648C56-AC58-1640-9D38-60BE464A1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次のような模様を描いてみましょう。必ず、「繰り返しの繰り返し」を使うこと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4C5ADDD-8F9C-9441-8EFE-6EB7FD39A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242" y="3112428"/>
            <a:ext cx="25431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81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1051</Words>
  <Application>Microsoft Macintosh PowerPoint</Application>
  <PresentationFormat>ワイド画面</PresentationFormat>
  <Paragraphs>98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游ゴシック Light</vt:lpstr>
      <vt:lpstr>Arial</vt:lpstr>
      <vt:lpstr>Office テーマ</vt:lpstr>
      <vt:lpstr>基礎プログラミング演習2</vt:lpstr>
      <vt:lpstr>今日の目標</vt:lpstr>
      <vt:lpstr>CANVASタグ</vt:lpstr>
      <vt:lpstr>描画の準備</vt:lpstr>
      <vt:lpstr>プロパティとメソッド</vt:lpstr>
      <vt:lpstr>参考）様々なメソッド</vt:lpstr>
      <vt:lpstr>正六角形を描いてみよう</vt:lpstr>
      <vt:lpstr>今日の練習問題1</vt:lpstr>
      <vt:lpstr>今日の練習問題2</vt:lpstr>
      <vt:lpstr>■を描画するには</vt:lpstr>
      <vt:lpstr>ヒント</vt:lpstr>
      <vt:lpstr>ヒント２</vt:lpstr>
      <vt:lpstr>ヒント３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基礎プログラミング演習2</dc:title>
  <dc:creator>Yu Akiyama</dc:creator>
  <cp:lastModifiedBy>Yu Akiyama</cp:lastModifiedBy>
  <cp:revision>14</cp:revision>
  <dcterms:created xsi:type="dcterms:W3CDTF">2020-11-19T12:30:10Z</dcterms:created>
  <dcterms:modified xsi:type="dcterms:W3CDTF">2020-11-19T13:56:59Z</dcterms:modified>
</cp:coreProperties>
</file>