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A06CE8-048F-419D-84BC-94FE28227489}" v="2" dt="2020-11-27T05:55:19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>
        <p:scale>
          <a:sx n="100" d="100"/>
          <a:sy n="100" d="100"/>
        </p:scale>
        <p:origin x="99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9000 ke" userId="42b468adab13d797" providerId="LiveId" clId="{4FA06CE8-048F-419D-84BC-94FE28227489}"/>
    <pc:docChg chg="modSld">
      <pc:chgData name="9000 ke" userId="42b468adab13d797" providerId="LiveId" clId="{4FA06CE8-048F-419D-84BC-94FE28227489}" dt="2020-11-27T05:55:20.524" v="16" actId="20577"/>
      <pc:docMkLst>
        <pc:docMk/>
      </pc:docMkLst>
      <pc:sldChg chg="modSp mod">
        <pc:chgData name="9000 ke" userId="42b468adab13d797" providerId="LiveId" clId="{4FA06CE8-048F-419D-84BC-94FE28227489}" dt="2020-11-27T05:55:20.524" v="16" actId="20577"/>
        <pc:sldMkLst>
          <pc:docMk/>
          <pc:sldMk cId="1008017505" sldId="256"/>
        </pc:sldMkLst>
        <pc:spChg chg="mod">
          <ac:chgData name="9000 ke" userId="42b468adab13d797" providerId="LiveId" clId="{4FA06CE8-048F-419D-84BC-94FE28227489}" dt="2020-11-27T05:55:20.524" v="16" actId="20577"/>
          <ac:spMkLst>
            <pc:docMk/>
            <pc:sldMk cId="1008017505" sldId="256"/>
            <ac:spMk id="34" creationId="{CCC537A8-C360-4BDC-BC30-775D0BAA5B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190B65-16BE-4C91-8CF3-2960A422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E58FB9-4928-4B27-8671-8E53FD765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E80D6A-0E1C-4A9D-8DDC-DBB45397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EB6A51-5684-43F9-A698-F377ECA0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88EED6-4861-41E5-98F3-6CC6E5302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79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047980-8EF3-4449-AF6B-9793DB726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876C59-9452-4EC6-8260-C4098762B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B495E1-D2EA-4CA1-BD09-23F0D1EA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552DFB-4943-40BC-9C47-ECD266807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FE05B3-D442-4899-9FBB-234CEA2C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80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05B9F59-A477-4086-9B62-44BAFD96A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23EF7D5-961C-4DED-8345-E614725D0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423B8C-7CFD-4FC7-A6A3-6960612E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D5717C-26EF-481B-A69A-3627D8DA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4EF71-8C48-4F5D-86BF-3513A83F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41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ABAD8-5C6D-4C69-86AA-C8F3FDC8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FDF260-C89C-4686-864C-6D9E2A5D7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BEAA86-99F9-499E-BE63-CD1B84ED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3A1616-0B63-4ECA-97DD-74773EC97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E5DD0C-EC51-4BE2-A9DE-00902D922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5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345A23-08CA-46D1-A887-70B0385AD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4A1083-0784-4447-A200-C4E11ED34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326158-B238-48DD-951C-42D638A6F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818932-F183-4456-82DB-B8DB9CD8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E2635D-FF50-4C28-B4A6-66DA0984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24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770886-6BA3-4904-9ED3-16846AE4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732F33-4700-492F-8C5C-7503D924E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5D2907-C585-4050-8514-64C4DDF30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F3F2AB-882D-4502-B078-3E5C3DF7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EEE6D1-92F1-4AEC-A81B-D6004523B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1EEB12-73BA-482D-B8EA-D03A9699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1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60E9B1-8E73-4865-B961-5E37C803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9868B5-AF97-4857-B9B9-E39482726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6BBCF8-2DBC-4005-8AC2-810942B21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9CEC603-15C2-4483-80E0-29118494B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40ED8B-D7D4-41AC-990F-C45A696E61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89CBFD9-B267-49EA-AB8A-014A843E7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19C8721-1B27-4BA2-BF2D-90D03763F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12FEFAC-D5F8-4396-B383-DDA4491A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07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05F73-455E-4080-B7E9-38E37F65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7337BC4-4B3E-4AA6-89CD-D9F5F866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8FCD11-DD97-4175-807E-EFB0CE7FA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C6C4BE-3CBF-43D7-A6C0-E993A207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88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D6274B6-F1D4-446A-BA24-D3B527BBD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CEA124-9EA0-455A-ADE2-7BAE39F1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5B3FB6-8E65-444C-AA18-6F25EB3E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38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A9F794-7614-4F4E-9EBB-C2DAD3E8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8957A3-08B3-449C-B655-D4693EAA9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8FBBD2-B1A5-4B11-9975-1C0049630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B34C90-8A68-4FFC-8FE4-8AB6DE1B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024E04-87FD-4F3C-80F6-8EB09131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B9F9BD-0C42-4394-BC7A-7A853223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5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94F468-268C-4C6D-8FC0-92BF25300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81AAC9-8EA3-48B9-A5F3-645CBBD1D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ADFBCF-6584-4E77-B446-7A28AEBE0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28F536-507B-4FDD-8DE1-55555CA5B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67187F-3245-44CA-99D0-5621A060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BA4F9E-2BEA-4BCA-8446-FF447CA6F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67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10F8B8F-5C16-4471-8CD6-B27506F59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0392B-19AE-4056-BB6C-18BC6D938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DE096D-BD8F-4A2D-92EE-A27447622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73668-A40D-4CEB-B862-9AE9B6B9728E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B7D77F-73AA-4011-A157-841BEF423F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312D31-AD30-4A10-8621-9509CD2F1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4647D-151B-4B3B-8254-75A3D74A3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43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D057E1F-1BDC-4F8D-A705-858456609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077" y="137166"/>
            <a:ext cx="6404346" cy="557463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0A15AA8-AFCE-4844-9103-B06B7475ED33}"/>
              </a:ext>
            </a:extLst>
          </p:cNvPr>
          <p:cNvCxnSpPr>
            <a:cxnSpLocks/>
          </p:cNvCxnSpPr>
          <p:nvPr/>
        </p:nvCxnSpPr>
        <p:spPr>
          <a:xfrm flipH="1">
            <a:off x="45615" y="3510978"/>
            <a:ext cx="322976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05C7041-1237-4486-B7FF-0F207FC4983A}"/>
              </a:ext>
            </a:extLst>
          </p:cNvPr>
          <p:cNvCxnSpPr>
            <a:cxnSpLocks/>
          </p:cNvCxnSpPr>
          <p:nvPr/>
        </p:nvCxnSpPr>
        <p:spPr>
          <a:xfrm flipV="1">
            <a:off x="3275377" y="-37566"/>
            <a:ext cx="0" cy="3548543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197EDA2B-FF64-4607-A171-1FE931F1BDE5}"/>
              </a:ext>
            </a:extLst>
          </p:cNvPr>
          <p:cNvCxnSpPr>
            <a:cxnSpLocks/>
          </p:cNvCxnSpPr>
          <p:nvPr/>
        </p:nvCxnSpPr>
        <p:spPr>
          <a:xfrm flipH="1" flipV="1">
            <a:off x="1891193" y="2924484"/>
            <a:ext cx="1384184" cy="586493"/>
          </a:xfrm>
          <a:prstGeom prst="line">
            <a:avLst/>
          </a:prstGeom>
          <a:ln w="762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円弧 22">
            <a:extLst>
              <a:ext uri="{FF2B5EF4-FFF2-40B4-BE49-F238E27FC236}">
                <a16:creationId xmlns:a16="http://schemas.microsoft.com/office/drawing/2014/main" id="{87FD8B96-B74A-421E-AC09-894F3F387183}"/>
              </a:ext>
            </a:extLst>
          </p:cNvPr>
          <p:cNvSpPr/>
          <p:nvPr/>
        </p:nvSpPr>
        <p:spPr>
          <a:xfrm rot="17360680">
            <a:off x="2503065" y="3222758"/>
            <a:ext cx="500318" cy="469095"/>
          </a:xfrm>
          <a:prstGeom prst="arc">
            <a:avLst>
              <a:gd name="adj1" fmla="val 14324063"/>
              <a:gd name="adj2" fmla="val 18294889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0AB54BF-AC83-412E-9555-C4CD23CA953E}"/>
              </a:ext>
            </a:extLst>
          </p:cNvPr>
          <p:cNvSpPr txBox="1"/>
          <p:nvPr/>
        </p:nvSpPr>
        <p:spPr>
          <a:xfrm>
            <a:off x="2026777" y="3491238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200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25D15602-389D-4A07-9518-14EFDE2531C2}"/>
              </a:ext>
            </a:extLst>
          </p:cNvPr>
          <p:cNvCxnSpPr>
            <a:cxnSpLocks/>
          </p:cNvCxnSpPr>
          <p:nvPr/>
        </p:nvCxnSpPr>
        <p:spPr>
          <a:xfrm flipH="1" flipV="1">
            <a:off x="3275375" y="3503638"/>
            <a:ext cx="3451048" cy="7339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47E0CD0-B4BB-4892-B4CD-05077154D09D}"/>
              </a:ext>
            </a:extLst>
          </p:cNvPr>
          <p:cNvSpPr txBox="1"/>
          <p:nvPr/>
        </p:nvSpPr>
        <p:spPr>
          <a:xfrm>
            <a:off x="3275375" y="944452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150</a:t>
            </a:r>
            <a:endParaRPr kumimoji="1" lang="ja-JP" alt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7283A4A-7E09-43BD-AC9C-7499DE226A01}"/>
              </a:ext>
            </a:extLst>
          </p:cNvPr>
          <p:cNvSpPr txBox="1"/>
          <p:nvPr/>
        </p:nvSpPr>
        <p:spPr>
          <a:xfrm rot="1419161">
            <a:off x="1899360" y="2662901"/>
            <a:ext cx="478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accent1"/>
                </a:solidFill>
              </a:rPr>
              <a:t>60</a:t>
            </a:r>
            <a:endParaRPr kumimoji="1" lang="ja-JP" altLang="en-US" dirty="0">
              <a:solidFill>
                <a:schemeClr val="accent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CC537A8-C360-4BDC-BC30-775D0BAA5BA7}"/>
              </a:ext>
            </a:extLst>
          </p:cNvPr>
          <p:cNvSpPr txBox="1"/>
          <p:nvPr/>
        </p:nvSpPr>
        <p:spPr>
          <a:xfrm>
            <a:off x="291325" y="3185338"/>
            <a:ext cx="206852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err="1">
                <a:solidFill>
                  <a:schemeClr val="accent2"/>
                </a:solidFill>
              </a:rPr>
              <a:t>Math.PI</a:t>
            </a:r>
            <a:r>
              <a:rPr kumimoji="1" lang="en-US" altLang="ja-JP" sz="1200" b="1" dirty="0">
                <a:solidFill>
                  <a:schemeClr val="accent2"/>
                </a:solidFill>
              </a:rPr>
              <a:t>*</a:t>
            </a:r>
            <a:r>
              <a:rPr kumimoji="1" lang="en-US" altLang="ja-JP" sz="1200" b="1">
                <a:solidFill>
                  <a:schemeClr val="accent2"/>
                </a:solidFill>
              </a:rPr>
              <a:t>0.25=π/</a:t>
            </a:r>
            <a:r>
              <a:rPr lang="en-US" altLang="ja-JP" sz="1200" b="1" dirty="0">
                <a:solidFill>
                  <a:schemeClr val="accent2"/>
                </a:solidFill>
              </a:rPr>
              <a:t>4</a:t>
            </a:r>
            <a:r>
              <a:rPr kumimoji="1" lang="en-US" altLang="ja-JP" sz="1200" b="1">
                <a:solidFill>
                  <a:schemeClr val="accent2"/>
                </a:solidFill>
              </a:rPr>
              <a:t>=45</a:t>
            </a:r>
            <a:r>
              <a:rPr kumimoji="1" lang="en-US" altLang="ja-JP" sz="1200" b="1" dirty="0">
                <a:solidFill>
                  <a:schemeClr val="accent2"/>
                </a:solidFill>
              </a:rPr>
              <a:t>°</a:t>
            </a:r>
            <a:endParaRPr kumimoji="1" lang="ja-JP" altLang="en-US" sz="1200" b="1" dirty="0">
              <a:solidFill>
                <a:schemeClr val="accent2"/>
              </a:solidFill>
            </a:endParaRPr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07A15363-51DB-4DDF-997C-776B3032C41A}"/>
              </a:ext>
            </a:extLst>
          </p:cNvPr>
          <p:cNvSpPr/>
          <p:nvPr/>
        </p:nvSpPr>
        <p:spPr>
          <a:xfrm>
            <a:off x="2727395" y="2770646"/>
            <a:ext cx="961908" cy="816936"/>
          </a:xfrm>
          <a:custGeom>
            <a:avLst/>
            <a:gdLst>
              <a:gd name="connsiteX0" fmla="*/ 0 w 3117850"/>
              <a:gd name="connsiteY0" fmla="*/ 1543050 h 2647950"/>
              <a:gd name="connsiteX1" fmla="*/ 6350 w 3117850"/>
              <a:gd name="connsiteY1" fmla="*/ 1276350 h 2647950"/>
              <a:gd name="connsiteX2" fmla="*/ 12700 w 3117850"/>
              <a:gd name="connsiteY2" fmla="*/ 1225550 h 2647950"/>
              <a:gd name="connsiteX3" fmla="*/ 25400 w 3117850"/>
              <a:gd name="connsiteY3" fmla="*/ 1187450 h 2647950"/>
              <a:gd name="connsiteX4" fmla="*/ 31750 w 3117850"/>
              <a:gd name="connsiteY4" fmla="*/ 1162050 h 2647950"/>
              <a:gd name="connsiteX5" fmla="*/ 57150 w 3117850"/>
              <a:gd name="connsiteY5" fmla="*/ 1111250 h 2647950"/>
              <a:gd name="connsiteX6" fmla="*/ 69850 w 3117850"/>
              <a:gd name="connsiteY6" fmla="*/ 1073150 h 2647950"/>
              <a:gd name="connsiteX7" fmla="*/ 76200 w 3117850"/>
              <a:gd name="connsiteY7" fmla="*/ 1054100 h 2647950"/>
              <a:gd name="connsiteX8" fmla="*/ 88900 w 3117850"/>
              <a:gd name="connsiteY8" fmla="*/ 1035050 h 2647950"/>
              <a:gd name="connsiteX9" fmla="*/ 107950 w 3117850"/>
              <a:gd name="connsiteY9" fmla="*/ 971550 h 2647950"/>
              <a:gd name="connsiteX10" fmla="*/ 120650 w 3117850"/>
              <a:gd name="connsiteY10" fmla="*/ 952500 h 2647950"/>
              <a:gd name="connsiteX11" fmla="*/ 133350 w 3117850"/>
              <a:gd name="connsiteY11" fmla="*/ 908050 h 2647950"/>
              <a:gd name="connsiteX12" fmla="*/ 139700 w 3117850"/>
              <a:gd name="connsiteY12" fmla="*/ 889000 h 2647950"/>
              <a:gd name="connsiteX13" fmla="*/ 165100 w 3117850"/>
              <a:gd name="connsiteY13" fmla="*/ 844550 h 2647950"/>
              <a:gd name="connsiteX14" fmla="*/ 177800 w 3117850"/>
              <a:gd name="connsiteY14" fmla="*/ 806450 h 2647950"/>
              <a:gd name="connsiteX15" fmla="*/ 203200 w 3117850"/>
              <a:gd name="connsiteY15" fmla="*/ 768350 h 2647950"/>
              <a:gd name="connsiteX16" fmla="*/ 215900 w 3117850"/>
              <a:gd name="connsiteY16" fmla="*/ 749300 h 2647950"/>
              <a:gd name="connsiteX17" fmla="*/ 241300 w 3117850"/>
              <a:gd name="connsiteY17" fmla="*/ 711200 h 2647950"/>
              <a:gd name="connsiteX18" fmla="*/ 254000 w 3117850"/>
              <a:gd name="connsiteY18" fmla="*/ 673100 h 2647950"/>
              <a:gd name="connsiteX19" fmla="*/ 285750 w 3117850"/>
              <a:gd name="connsiteY19" fmla="*/ 628650 h 2647950"/>
              <a:gd name="connsiteX20" fmla="*/ 298450 w 3117850"/>
              <a:gd name="connsiteY20" fmla="*/ 609600 h 2647950"/>
              <a:gd name="connsiteX21" fmla="*/ 317500 w 3117850"/>
              <a:gd name="connsiteY21" fmla="*/ 590550 h 2647950"/>
              <a:gd name="connsiteX22" fmla="*/ 342900 w 3117850"/>
              <a:gd name="connsiteY22" fmla="*/ 552450 h 2647950"/>
              <a:gd name="connsiteX23" fmla="*/ 381000 w 3117850"/>
              <a:gd name="connsiteY23" fmla="*/ 514350 h 2647950"/>
              <a:gd name="connsiteX24" fmla="*/ 406400 w 3117850"/>
              <a:gd name="connsiteY24" fmla="*/ 476250 h 2647950"/>
              <a:gd name="connsiteX25" fmla="*/ 450850 w 3117850"/>
              <a:gd name="connsiteY25" fmla="*/ 444500 h 2647950"/>
              <a:gd name="connsiteX26" fmla="*/ 469900 w 3117850"/>
              <a:gd name="connsiteY26" fmla="*/ 438150 h 2647950"/>
              <a:gd name="connsiteX27" fmla="*/ 514350 w 3117850"/>
              <a:gd name="connsiteY27" fmla="*/ 406400 h 2647950"/>
              <a:gd name="connsiteX28" fmla="*/ 533400 w 3117850"/>
              <a:gd name="connsiteY28" fmla="*/ 393700 h 2647950"/>
              <a:gd name="connsiteX29" fmla="*/ 577850 w 3117850"/>
              <a:gd name="connsiteY29" fmla="*/ 355600 h 2647950"/>
              <a:gd name="connsiteX30" fmla="*/ 603250 w 3117850"/>
              <a:gd name="connsiteY30" fmla="*/ 317500 h 2647950"/>
              <a:gd name="connsiteX31" fmla="*/ 635000 w 3117850"/>
              <a:gd name="connsiteY31" fmla="*/ 279400 h 2647950"/>
              <a:gd name="connsiteX32" fmla="*/ 660400 w 3117850"/>
              <a:gd name="connsiteY32" fmla="*/ 266700 h 2647950"/>
              <a:gd name="connsiteX33" fmla="*/ 679450 w 3117850"/>
              <a:gd name="connsiteY33" fmla="*/ 254000 h 2647950"/>
              <a:gd name="connsiteX34" fmla="*/ 704850 w 3117850"/>
              <a:gd name="connsiteY34" fmla="*/ 241300 h 2647950"/>
              <a:gd name="connsiteX35" fmla="*/ 742950 w 3117850"/>
              <a:gd name="connsiteY35" fmla="*/ 215900 h 2647950"/>
              <a:gd name="connsiteX36" fmla="*/ 768350 w 3117850"/>
              <a:gd name="connsiteY36" fmla="*/ 203200 h 2647950"/>
              <a:gd name="connsiteX37" fmla="*/ 831850 w 3117850"/>
              <a:gd name="connsiteY37" fmla="*/ 171450 h 2647950"/>
              <a:gd name="connsiteX38" fmla="*/ 850900 w 3117850"/>
              <a:gd name="connsiteY38" fmla="*/ 158750 h 2647950"/>
              <a:gd name="connsiteX39" fmla="*/ 895350 w 3117850"/>
              <a:gd name="connsiteY39" fmla="*/ 146050 h 2647950"/>
              <a:gd name="connsiteX40" fmla="*/ 914400 w 3117850"/>
              <a:gd name="connsiteY40" fmla="*/ 133350 h 2647950"/>
              <a:gd name="connsiteX41" fmla="*/ 971550 w 3117850"/>
              <a:gd name="connsiteY41" fmla="*/ 114300 h 2647950"/>
              <a:gd name="connsiteX42" fmla="*/ 1003300 w 3117850"/>
              <a:gd name="connsiteY42" fmla="*/ 101600 h 2647950"/>
              <a:gd name="connsiteX43" fmla="*/ 1028700 w 3117850"/>
              <a:gd name="connsiteY43" fmla="*/ 88900 h 2647950"/>
              <a:gd name="connsiteX44" fmla="*/ 1066800 w 3117850"/>
              <a:gd name="connsiteY44" fmla="*/ 76200 h 2647950"/>
              <a:gd name="connsiteX45" fmla="*/ 1085850 w 3117850"/>
              <a:gd name="connsiteY45" fmla="*/ 63500 h 2647950"/>
              <a:gd name="connsiteX46" fmla="*/ 1130300 w 3117850"/>
              <a:gd name="connsiteY46" fmla="*/ 50800 h 2647950"/>
              <a:gd name="connsiteX47" fmla="*/ 1200150 w 3117850"/>
              <a:gd name="connsiteY47" fmla="*/ 31750 h 2647950"/>
              <a:gd name="connsiteX48" fmla="*/ 1225550 w 3117850"/>
              <a:gd name="connsiteY48" fmla="*/ 19050 h 2647950"/>
              <a:gd name="connsiteX49" fmla="*/ 1276350 w 3117850"/>
              <a:gd name="connsiteY49" fmla="*/ 12700 h 2647950"/>
              <a:gd name="connsiteX50" fmla="*/ 1333500 w 3117850"/>
              <a:gd name="connsiteY50" fmla="*/ 0 h 2647950"/>
              <a:gd name="connsiteX51" fmla="*/ 1828800 w 3117850"/>
              <a:gd name="connsiteY51" fmla="*/ 6350 h 2647950"/>
              <a:gd name="connsiteX52" fmla="*/ 1892300 w 3117850"/>
              <a:gd name="connsiteY52" fmla="*/ 19050 h 2647950"/>
              <a:gd name="connsiteX53" fmla="*/ 1930400 w 3117850"/>
              <a:gd name="connsiteY53" fmla="*/ 38100 h 2647950"/>
              <a:gd name="connsiteX54" fmla="*/ 1993900 w 3117850"/>
              <a:gd name="connsiteY54" fmla="*/ 57150 h 2647950"/>
              <a:gd name="connsiteX55" fmla="*/ 2012950 w 3117850"/>
              <a:gd name="connsiteY55" fmla="*/ 69850 h 2647950"/>
              <a:gd name="connsiteX56" fmla="*/ 2044700 w 3117850"/>
              <a:gd name="connsiteY56" fmla="*/ 76200 h 2647950"/>
              <a:gd name="connsiteX57" fmla="*/ 2095500 w 3117850"/>
              <a:gd name="connsiteY57" fmla="*/ 88900 h 2647950"/>
              <a:gd name="connsiteX58" fmla="*/ 2120900 w 3117850"/>
              <a:gd name="connsiteY58" fmla="*/ 95250 h 2647950"/>
              <a:gd name="connsiteX59" fmla="*/ 2146300 w 3117850"/>
              <a:gd name="connsiteY59" fmla="*/ 101600 h 2647950"/>
              <a:gd name="connsiteX60" fmla="*/ 2190750 w 3117850"/>
              <a:gd name="connsiteY60" fmla="*/ 114300 h 2647950"/>
              <a:gd name="connsiteX61" fmla="*/ 2228850 w 3117850"/>
              <a:gd name="connsiteY61" fmla="*/ 139700 h 2647950"/>
              <a:gd name="connsiteX62" fmla="*/ 2273300 w 3117850"/>
              <a:gd name="connsiteY62" fmla="*/ 165100 h 2647950"/>
              <a:gd name="connsiteX63" fmla="*/ 2298700 w 3117850"/>
              <a:gd name="connsiteY63" fmla="*/ 184150 h 2647950"/>
              <a:gd name="connsiteX64" fmla="*/ 2324100 w 3117850"/>
              <a:gd name="connsiteY64" fmla="*/ 196850 h 2647950"/>
              <a:gd name="connsiteX65" fmla="*/ 2374900 w 3117850"/>
              <a:gd name="connsiteY65" fmla="*/ 228600 h 2647950"/>
              <a:gd name="connsiteX66" fmla="*/ 2400300 w 3117850"/>
              <a:gd name="connsiteY66" fmla="*/ 241300 h 2647950"/>
              <a:gd name="connsiteX67" fmla="*/ 2457450 w 3117850"/>
              <a:gd name="connsiteY67" fmla="*/ 285750 h 2647950"/>
              <a:gd name="connsiteX68" fmla="*/ 2489200 w 3117850"/>
              <a:gd name="connsiteY68" fmla="*/ 311150 h 2647950"/>
              <a:gd name="connsiteX69" fmla="*/ 2508250 w 3117850"/>
              <a:gd name="connsiteY69" fmla="*/ 323850 h 2647950"/>
              <a:gd name="connsiteX70" fmla="*/ 2527300 w 3117850"/>
              <a:gd name="connsiteY70" fmla="*/ 342900 h 2647950"/>
              <a:gd name="connsiteX71" fmla="*/ 2609850 w 3117850"/>
              <a:gd name="connsiteY71" fmla="*/ 400050 h 2647950"/>
              <a:gd name="connsiteX72" fmla="*/ 2635250 w 3117850"/>
              <a:gd name="connsiteY72" fmla="*/ 431800 h 2647950"/>
              <a:gd name="connsiteX73" fmla="*/ 2647950 w 3117850"/>
              <a:gd name="connsiteY73" fmla="*/ 450850 h 2647950"/>
              <a:gd name="connsiteX74" fmla="*/ 2667000 w 3117850"/>
              <a:gd name="connsiteY74" fmla="*/ 469900 h 2647950"/>
              <a:gd name="connsiteX75" fmla="*/ 2686050 w 3117850"/>
              <a:gd name="connsiteY75" fmla="*/ 501650 h 2647950"/>
              <a:gd name="connsiteX76" fmla="*/ 2705100 w 3117850"/>
              <a:gd name="connsiteY76" fmla="*/ 527050 h 2647950"/>
              <a:gd name="connsiteX77" fmla="*/ 2711450 w 3117850"/>
              <a:gd name="connsiteY77" fmla="*/ 546100 h 2647950"/>
              <a:gd name="connsiteX78" fmla="*/ 2774950 w 3117850"/>
              <a:gd name="connsiteY78" fmla="*/ 622300 h 2647950"/>
              <a:gd name="connsiteX79" fmla="*/ 2787650 w 3117850"/>
              <a:gd name="connsiteY79" fmla="*/ 641350 h 2647950"/>
              <a:gd name="connsiteX80" fmla="*/ 2813050 w 3117850"/>
              <a:gd name="connsiteY80" fmla="*/ 666750 h 2647950"/>
              <a:gd name="connsiteX81" fmla="*/ 2844800 w 3117850"/>
              <a:gd name="connsiteY81" fmla="*/ 736600 h 2647950"/>
              <a:gd name="connsiteX82" fmla="*/ 2870200 w 3117850"/>
              <a:gd name="connsiteY82" fmla="*/ 787400 h 2647950"/>
              <a:gd name="connsiteX83" fmla="*/ 2901950 w 3117850"/>
              <a:gd name="connsiteY83" fmla="*/ 863600 h 2647950"/>
              <a:gd name="connsiteX84" fmla="*/ 2933700 w 3117850"/>
              <a:gd name="connsiteY84" fmla="*/ 927100 h 2647950"/>
              <a:gd name="connsiteX85" fmla="*/ 2946400 w 3117850"/>
              <a:gd name="connsiteY85" fmla="*/ 946150 h 2647950"/>
              <a:gd name="connsiteX86" fmla="*/ 2971800 w 3117850"/>
              <a:gd name="connsiteY86" fmla="*/ 996950 h 2647950"/>
              <a:gd name="connsiteX87" fmla="*/ 2990850 w 3117850"/>
              <a:gd name="connsiteY87" fmla="*/ 1041400 h 2647950"/>
              <a:gd name="connsiteX88" fmla="*/ 3016250 w 3117850"/>
              <a:gd name="connsiteY88" fmla="*/ 1098550 h 2647950"/>
              <a:gd name="connsiteX89" fmla="*/ 3028950 w 3117850"/>
              <a:gd name="connsiteY89" fmla="*/ 1149350 h 2647950"/>
              <a:gd name="connsiteX90" fmla="*/ 3035300 w 3117850"/>
              <a:gd name="connsiteY90" fmla="*/ 1168400 h 2647950"/>
              <a:gd name="connsiteX91" fmla="*/ 3041650 w 3117850"/>
              <a:gd name="connsiteY91" fmla="*/ 1225550 h 2647950"/>
              <a:gd name="connsiteX92" fmla="*/ 3048000 w 3117850"/>
              <a:gd name="connsiteY92" fmla="*/ 1244600 h 2647950"/>
              <a:gd name="connsiteX93" fmla="*/ 3054350 w 3117850"/>
              <a:gd name="connsiteY93" fmla="*/ 1270000 h 2647950"/>
              <a:gd name="connsiteX94" fmla="*/ 3060700 w 3117850"/>
              <a:gd name="connsiteY94" fmla="*/ 1320800 h 2647950"/>
              <a:gd name="connsiteX95" fmla="*/ 3067050 w 3117850"/>
              <a:gd name="connsiteY95" fmla="*/ 1339850 h 2647950"/>
              <a:gd name="connsiteX96" fmla="*/ 3073400 w 3117850"/>
              <a:gd name="connsiteY96" fmla="*/ 1365250 h 2647950"/>
              <a:gd name="connsiteX97" fmla="*/ 3079750 w 3117850"/>
              <a:gd name="connsiteY97" fmla="*/ 1403350 h 2647950"/>
              <a:gd name="connsiteX98" fmla="*/ 3086100 w 3117850"/>
              <a:gd name="connsiteY98" fmla="*/ 1435100 h 2647950"/>
              <a:gd name="connsiteX99" fmla="*/ 3092450 w 3117850"/>
              <a:gd name="connsiteY99" fmla="*/ 1536700 h 2647950"/>
              <a:gd name="connsiteX100" fmla="*/ 3111500 w 3117850"/>
              <a:gd name="connsiteY100" fmla="*/ 1612900 h 2647950"/>
              <a:gd name="connsiteX101" fmla="*/ 3117850 w 3117850"/>
              <a:gd name="connsiteY101" fmla="*/ 1638300 h 2647950"/>
              <a:gd name="connsiteX102" fmla="*/ 3105150 w 3117850"/>
              <a:gd name="connsiteY102" fmla="*/ 1752600 h 2647950"/>
              <a:gd name="connsiteX103" fmla="*/ 3092450 w 3117850"/>
              <a:gd name="connsiteY103" fmla="*/ 1771650 h 2647950"/>
              <a:gd name="connsiteX104" fmla="*/ 3073400 w 3117850"/>
              <a:gd name="connsiteY104" fmla="*/ 1816100 h 2647950"/>
              <a:gd name="connsiteX105" fmla="*/ 3054350 w 3117850"/>
              <a:gd name="connsiteY105" fmla="*/ 1860550 h 2647950"/>
              <a:gd name="connsiteX106" fmla="*/ 3035300 w 3117850"/>
              <a:gd name="connsiteY106" fmla="*/ 1911350 h 2647950"/>
              <a:gd name="connsiteX107" fmla="*/ 3022600 w 3117850"/>
              <a:gd name="connsiteY107" fmla="*/ 1949450 h 2647950"/>
              <a:gd name="connsiteX108" fmla="*/ 2997200 w 3117850"/>
              <a:gd name="connsiteY108" fmla="*/ 2000250 h 2647950"/>
              <a:gd name="connsiteX109" fmla="*/ 2990850 w 3117850"/>
              <a:gd name="connsiteY109" fmla="*/ 2038350 h 2647950"/>
              <a:gd name="connsiteX110" fmla="*/ 2965450 w 3117850"/>
              <a:gd name="connsiteY110" fmla="*/ 2101850 h 2647950"/>
              <a:gd name="connsiteX111" fmla="*/ 2952750 w 3117850"/>
              <a:gd name="connsiteY111" fmla="*/ 2120900 h 2647950"/>
              <a:gd name="connsiteX112" fmla="*/ 2933700 w 3117850"/>
              <a:gd name="connsiteY112" fmla="*/ 2171700 h 2647950"/>
              <a:gd name="connsiteX113" fmla="*/ 2921000 w 3117850"/>
              <a:gd name="connsiteY113" fmla="*/ 2216150 h 2647950"/>
              <a:gd name="connsiteX114" fmla="*/ 2908300 w 3117850"/>
              <a:gd name="connsiteY114" fmla="*/ 2235200 h 2647950"/>
              <a:gd name="connsiteX115" fmla="*/ 2889250 w 3117850"/>
              <a:gd name="connsiteY115" fmla="*/ 2286000 h 2647950"/>
              <a:gd name="connsiteX116" fmla="*/ 2882900 w 3117850"/>
              <a:gd name="connsiteY116" fmla="*/ 2305050 h 2647950"/>
              <a:gd name="connsiteX117" fmla="*/ 2870200 w 3117850"/>
              <a:gd name="connsiteY117" fmla="*/ 2324100 h 2647950"/>
              <a:gd name="connsiteX118" fmla="*/ 2857500 w 3117850"/>
              <a:gd name="connsiteY118" fmla="*/ 2349500 h 2647950"/>
              <a:gd name="connsiteX119" fmla="*/ 2851150 w 3117850"/>
              <a:gd name="connsiteY119" fmla="*/ 2368550 h 2647950"/>
              <a:gd name="connsiteX120" fmla="*/ 2825750 w 3117850"/>
              <a:gd name="connsiteY120" fmla="*/ 2406650 h 2647950"/>
              <a:gd name="connsiteX121" fmla="*/ 2813050 w 3117850"/>
              <a:gd name="connsiteY121" fmla="*/ 2425700 h 2647950"/>
              <a:gd name="connsiteX122" fmla="*/ 2800350 w 3117850"/>
              <a:gd name="connsiteY122" fmla="*/ 2444750 h 2647950"/>
              <a:gd name="connsiteX123" fmla="*/ 2787650 w 3117850"/>
              <a:gd name="connsiteY123" fmla="*/ 2470150 h 2647950"/>
              <a:gd name="connsiteX124" fmla="*/ 2762250 w 3117850"/>
              <a:gd name="connsiteY124" fmla="*/ 2508250 h 2647950"/>
              <a:gd name="connsiteX125" fmla="*/ 2743200 w 3117850"/>
              <a:gd name="connsiteY125" fmla="*/ 2552700 h 2647950"/>
              <a:gd name="connsiteX126" fmla="*/ 2724150 w 3117850"/>
              <a:gd name="connsiteY126" fmla="*/ 2571750 h 2647950"/>
              <a:gd name="connsiteX127" fmla="*/ 2673350 w 3117850"/>
              <a:gd name="connsiteY127" fmla="*/ 2616200 h 2647950"/>
              <a:gd name="connsiteX128" fmla="*/ 2654300 w 3117850"/>
              <a:gd name="connsiteY128" fmla="*/ 2628900 h 2647950"/>
              <a:gd name="connsiteX129" fmla="*/ 2635250 w 3117850"/>
              <a:gd name="connsiteY129" fmla="*/ 2647950 h 264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117850" h="2647950">
                <a:moveTo>
                  <a:pt x="0" y="1543050"/>
                </a:moveTo>
                <a:cubicBezTo>
                  <a:pt x="2117" y="1454150"/>
                  <a:pt x="2796" y="1365204"/>
                  <a:pt x="6350" y="1276350"/>
                </a:cubicBezTo>
                <a:cubicBezTo>
                  <a:pt x="7032" y="1259299"/>
                  <a:pt x="9124" y="1242236"/>
                  <a:pt x="12700" y="1225550"/>
                </a:cubicBezTo>
                <a:cubicBezTo>
                  <a:pt x="15505" y="1212460"/>
                  <a:pt x="22153" y="1200437"/>
                  <a:pt x="25400" y="1187450"/>
                </a:cubicBezTo>
                <a:cubicBezTo>
                  <a:pt x="27517" y="1178983"/>
                  <a:pt x="28393" y="1170106"/>
                  <a:pt x="31750" y="1162050"/>
                </a:cubicBezTo>
                <a:cubicBezTo>
                  <a:pt x="39032" y="1144574"/>
                  <a:pt x="51163" y="1129211"/>
                  <a:pt x="57150" y="1111250"/>
                </a:cubicBezTo>
                <a:lnTo>
                  <a:pt x="69850" y="1073150"/>
                </a:lnTo>
                <a:cubicBezTo>
                  <a:pt x="71967" y="1066800"/>
                  <a:pt x="72487" y="1059669"/>
                  <a:pt x="76200" y="1054100"/>
                </a:cubicBezTo>
                <a:lnTo>
                  <a:pt x="88900" y="1035050"/>
                </a:lnTo>
                <a:cubicBezTo>
                  <a:pt x="92450" y="1020851"/>
                  <a:pt x="101766" y="980826"/>
                  <a:pt x="107950" y="971550"/>
                </a:cubicBezTo>
                <a:cubicBezTo>
                  <a:pt x="112183" y="965200"/>
                  <a:pt x="117237" y="959326"/>
                  <a:pt x="120650" y="952500"/>
                </a:cubicBezTo>
                <a:cubicBezTo>
                  <a:pt x="125725" y="942350"/>
                  <a:pt x="130637" y="917545"/>
                  <a:pt x="133350" y="908050"/>
                </a:cubicBezTo>
                <a:cubicBezTo>
                  <a:pt x="135189" y="901614"/>
                  <a:pt x="136707" y="894987"/>
                  <a:pt x="139700" y="889000"/>
                </a:cubicBezTo>
                <a:cubicBezTo>
                  <a:pt x="162611" y="843178"/>
                  <a:pt x="142835" y="900213"/>
                  <a:pt x="165100" y="844550"/>
                </a:cubicBezTo>
                <a:cubicBezTo>
                  <a:pt x="170072" y="832121"/>
                  <a:pt x="170374" y="817589"/>
                  <a:pt x="177800" y="806450"/>
                </a:cubicBezTo>
                <a:lnTo>
                  <a:pt x="203200" y="768350"/>
                </a:lnTo>
                <a:cubicBezTo>
                  <a:pt x="207433" y="762000"/>
                  <a:pt x="213487" y="756540"/>
                  <a:pt x="215900" y="749300"/>
                </a:cubicBezTo>
                <a:cubicBezTo>
                  <a:pt x="225090" y="721731"/>
                  <a:pt x="217517" y="734983"/>
                  <a:pt x="241300" y="711200"/>
                </a:cubicBezTo>
                <a:cubicBezTo>
                  <a:pt x="245533" y="698500"/>
                  <a:pt x="246574" y="684239"/>
                  <a:pt x="254000" y="673100"/>
                </a:cubicBezTo>
                <a:cubicBezTo>
                  <a:pt x="283930" y="628205"/>
                  <a:pt x="246368" y="683784"/>
                  <a:pt x="285750" y="628650"/>
                </a:cubicBezTo>
                <a:cubicBezTo>
                  <a:pt x="290186" y="622440"/>
                  <a:pt x="293564" y="615463"/>
                  <a:pt x="298450" y="609600"/>
                </a:cubicBezTo>
                <a:cubicBezTo>
                  <a:pt x="304199" y="602701"/>
                  <a:pt x="311987" y="597639"/>
                  <a:pt x="317500" y="590550"/>
                </a:cubicBezTo>
                <a:cubicBezTo>
                  <a:pt x="326871" y="578502"/>
                  <a:pt x="332107" y="563243"/>
                  <a:pt x="342900" y="552450"/>
                </a:cubicBezTo>
                <a:cubicBezTo>
                  <a:pt x="355600" y="539750"/>
                  <a:pt x="371037" y="529294"/>
                  <a:pt x="381000" y="514350"/>
                </a:cubicBezTo>
                <a:cubicBezTo>
                  <a:pt x="389467" y="501650"/>
                  <a:pt x="392748" y="483076"/>
                  <a:pt x="406400" y="476250"/>
                </a:cubicBezTo>
                <a:cubicBezTo>
                  <a:pt x="494104" y="432398"/>
                  <a:pt x="373620" y="495987"/>
                  <a:pt x="450850" y="444500"/>
                </a:cubicBezTo>
                <a:cubicBezTo>
                  <a:pt x="456419" y="440787"/>
                  <a:pt x="463913" y="441143"/>
                  <a:pt x="469900" y="438150"/>
                </a:cubicBezTo>
                <a:cubicBezTo>
                  <a:pt x="479877" y="433162"/>
                  <a:pt x="507639" y="411194"/>
                  <a:pt x="514350" y="406400"/>
                </a:cubicBezTo>
                <a:cubicBezTo>
                  <a:pt x="520560" y="401964"/>
                  <a:pt x="527606" y="398667"/>
                  <a:pt x="533400" y="393700"/>
                </a:cubicBezTo>
                <a:cubicBezTo>
                  <a:pt x="587294" y="347505"/>
                  <a:pt x="534116" y="384756"/>
                  <a:pt x="577850" y="355600"/>
                </a:cubicBezTo>
                <a:lnTo>
                  <a:pt x="603250" y="317500"/>
                </a:lnTo>
                <a:cubicBezTo>
                  <a:pt x="613377" y="302310"/>
                  <a:pt x="619443" y="290512"/>
                  <a:pt x="635000" y="279400"/>
                </a:cubicBezTo>
                <a:cubicBezTo>
                  <a:pt x="642703" y="273898"/>
                  <a:pt x="652181" y="271396"/>
                  <a:pt x="660400" y="266700"/>
                </a:cubicBezTo>
                <a:cubicBezTo>
                  <a:pt x="667026" y="262914"/>
                  <a:pt x="672824" y="257786"/>
                  <a:pt x="679450" y="254000"/>
                </a:cubicBezTo>
                <a:cubicBezTo>
                  <a:pt x="687669" y="249304"/>
                  <a:pt x="696733" y="246170"/>
                  <a:pt x="704850" y="241300"/>
                </a:cubicBezTo>
                <a:cubicBezTo>
                  <a:pt x="717938" y="233447"/>
                  <a:pt x="729298" y="222726"/>
                  <a:pt x="742950" y="215900"/>
                </a:cubicBezTo>
                <a:cubicBezTo>
                  <a:pt x="751417" y="211667"/>
                  <a:pt x="760233" y="208070"/>
                  <a:pt x="768350" y="203200"/>
                </a:cubicBezTo>
                <a:cubicBezTo>
                  <a:pt x="822352" y="170799"/>
                  <a:pt x="786702" y="182737"/>
                  <a:pt x="831850" y="171450"/>
                </a:cubicBezTo>
                <a:cubicBezTo>
                  <a:pt x="838200" y="167217"/>
                  <a:pt x="843885" y="161756"/>
                  <a:pt x="850900" y="158750"/>
                </a:cubicBezTo>
                <a:cubicBezTo>
                  <a:pt x="879384" y="146543"/>
                  <a:pt x="870636" y="158407"/>
                  <a:pt x="895350" y="146050"/>
                </a:cubicBezTo>
                <a:cubicBezTo>
                  <a:pt x="902176" y="142637"/>
                  <a:pt x="907426" y="136450"/>
                  <a:pt x="914400" y="133350"/>
                </a:cubicBezTo>
                <a:cubicBezTo>
                  <a:pt x="942975" y="120650"/>
                  <a:pt x="947738" y="123825"/>
                  <a:pt x="971550" y="114300"/>
                </a:cubicBezTo>
                <a:cubicBezTo>
                  <a:pt x="982133" y="110067"/>
                  <a:pt x="992884" y="106229"/>
                  <a:pt x="1003300" y="101600"/>
                </a:cubicBezTo>
                <a:cubicBezTo>
                  <a:pt x="1011950" y="97755"/>
                  <a:pt x="1019911" y="92416"/>
                  <a:pt x="1028700" y="88900"/>
                </a:cubicBezTo>
                <a:cubicBezTo>
                  <a:pt x="1041129" y="83928"/>
                  <a:pt x="1054567" y="81637"/>
                  <a:pt x="1066800" y="76200"/>
                </a:cubicBezTo>
                <a:cubicBezTo>
                  <a:pt x="1073774" y="73100"/>
                  <a:pt x="1079024" y="66913"/>
                  <a:pt x="1085850" y="63500"/>
                </a:cubicBezTo>
                <a:cubicBezTo>
                  <a:pt x="1094960" y="58945"/>
                  <a:pt x="1122162" y="52835"/>
                  <a:pt x="1130300" y="50800"/>
                </a:cubicBezTo>
                <a:cubicBezTo>
                  <a:pt x="1171381" y="23413"/>
                  <a:pt x="1124265" y="50721"/>
                  <a:pt x="1200150" y="31750"/>
                </a:cubicBezTo>
                <a:cubicBezTo>
                  <a:pt x="1209333" y="29454"/>
                  <a:pt x="1216367" y="21346"/>
                  <a:pt x="1225550" y="19050"/>
                </a:cubicBezTo>
                <a:cubicBezTo>
                  <a:pt x="1242106" y="14911"/>
                  <a:pt x="1259456" y="15113"/>
                  <a:pt x="1276350" y="12700"/>
                </a:cubicBezTo>
                <a:cubicBezTo>
                  <a:pt x="1315465" y="7112"/>
                  <a:pt x="1305140" y="9453"/>
                  <a:pt x="1333500" y="0"/>
                </a:cubicBezTo>
                <a:lnTo>
                  <a:pt x="1828800" y="6350"/>
                </a:lnTo>
                <a:cubicBezTo>
                  <a:pt x="1835482" y="6509"/>
                  <a:pt x="1881541" y="14746"/>
                  <a:pt x="1892300" y="19050"/>
                </a:cubicBezTo>
                <a:cubicBezTo>
                  <a:pt x="1905483" y="24323"/>
                  <a:pt x="1917217" y="32827"/>
                  <a:pt x="1930400" y="38100"/>
                </a:cubicBezTo>
                <a:cubicBezTo>
                  <a:pt x="1952586" y="46974"/>
                  <a:pt x="1972373" y="42799"/>
                  <a:pt x="1993900" y="57150"/>
                </a:cubicBezTo>
                <a:cubicBezTo>
                  <a:pt x="2000250" y="61383"/>
                  <a:pt x="2005804" y="67170"/>
                  <a:pt x="2012950" y="69850"/>
                </a:cubicBezTo>
                <a:cubicBezTo>
                  <a:pt x="2023056" y="73640"/>
                  <a:pt x="2034183" y="73773"/>
                  <a:pt x="2044700" y="76200"/>
                </a:cubicBezTo>
                <a:cubicBezTo>
                  <a:pt x="2061707" y="80125"/>
                  <a:pt x="2078567" y="84667"/>
                  <a:pt x="2095500" y="88900"/>
                </a:cubicBezTo>
                <a:lnTo>
                  <a:pt x="2120900" y="95250"/>
                </a:lnTo>
                <a:cubicBezTo>
                  <a:pt x="2129367" y="97367"/>
                  <a:pt x="2138021" y="98840"/>
                  <a:pt x="2146300" y="101600"/>
                </a:cubicBezTo>
                <a:cubicBezTo>
                  <a:pt x="2173629" y="110710"/>
                  <a:pt x="2158856" y="106327"/>
                  <a:pt x="2190750" y="114300"/>
                </a:cubicBezTo>
                <a:cubicBezTo>
                  <a:pt x="2203450" y="122767"/>
                  <a:pt x="2215598" y="132127"/>
                  <a:pt x="2228850" y="139700"/>
                </a:cubicBezTo>
                <a:cubicBezTo>
                  <a:pt x="2243667" y="148167"/>
                  <a:pt x="2258903" y="155938"/>
                  <a:pt x="2273300" y="165100"/>
                </a:cubicBezTo>
                <a:cubicBezTo>
                  <a:pt x="2282229" y="170782"/>
                  <a:pt x="2289725" y="178541"/>
                  <a:pt x="2298700" y="184150"/>
                </a:cubicBezTo>
                <a:cubicBezTo>
                  <a:pt x="2306727" y="189167"/>
                  <a:pt x="2315923" y="192080"/>
                  <a:pt x="2324100" y="196850"/>
                </a:cubicBezTo>
                <a:cubicBezTo>
                  <a:pt x="2341348" y="206912"/>
                  <a:pt x="2357040" y="219670"/>
                  <a:pt x="2374900" y="228600"/>
                </a:cubicBezTo>
                <a:cubicBezTo>
                  <a:pt x="2383367" y="232833"/>
                  <a:pt x="2392517" y="235912"/>
                  <a:pt x="2400300" y="241300"/>
                </a:cubicBezTo>
                <a:cubicBezTo>
                  <a:pt x="2420143" y="255037"/>
                  <a:pt x="2438473" y="270840"/>
                  <a:pt x="2457450" y="285750"/>
                </a:cubicBezTo>
                <a:cubicBezTo>
                  <a:pt x="2468107" y="294124"/>
                  <a:pt x="2477923" y="303632"/>
                  <a:pt x="2489200" y="311150"/>
                </a:cubicBezTo>
                <a:cubicBezTo>
                  <a:pt x="2495550" y="315383"/>
                  <a:pt x="2502387" y="318964"/>
                  <a:pt x="2508250" y="323850"/>
                </a:cubicBezTo>
                <a:cubicBezTo>
                  <a:pt x="2515149" y="329599"/>
                  <a:pt x="2520116" y="337512"/>
                  <a:pt x="2527300" y="342900"/>
                </a:cubicBezTo>
                <a:cubicBezTo>
                  <a:pt x="2556792" y="365019"/>
                  <a:pt x="2584177" y="367958"/>
                  <a:pt x="2609850" y="400050"/>
                </a:cubicBezTo>
                <a:cubicBezTo>
                  <a:pt x="2618317" y="410633"/>
                  <a:pt x="2627118" y="420957"/>
                  <a:pt x="2635250" y="431800"/>
                </a:cubicBezTo>
                <a:cubicBezTo>
                  <a:pt x="2639829" y="437905"/>
                  <a:pt x="2643064" y="444987"/>
                  <a:pt x="2647950" y="450850"/>
                </a:cubicBezTo>
                <a:cubicBezTo>
                  <a:pt x="2653699" y="457749"/>
                  <a:pt x="2661612" y="462716"/>
                  <a:pt x="2667000" y="469900"/>
                </a:cubicBezTo>
                <a:cubicBezTo>
                  <a:pt x="2674405" y="479774"/>
                  <a:pt x="2679204" y="491381"/>
                  <a:pt x="2686050" y="501650"/>
                </a:cubicBezTo>
                <a:cubicBezTo>
                  <a:pt x="2691921" y="510456"/>
                  <a:pt x="2698750" y="518583"/>
                  <a:pt x="2705100" y="527050"/>
                </a:cubicBezTo>
                <a:cubicBezTo>
                  <a:pt x="2707217" y="533400"/>
                  <a:pt x="2707737" y="540531"/>
                  <a:pt x="2711450" y="546100"/>
                </a:cubicBezTo>
                <a:cubicBezTo>
                  <a:pt x="2790430" y="664569"/>
                  <a:pt x="2728038" y="566005"/>
                  <a:pt x="2774950" y="622300"/>
                </a:cubicBezTo>
                <a:cubicBezTo>
                  <a:pt x="2779836" y="628163"/>
                  <a:pt x="2782683" y="635556"/>
                  <a:pt x="2787650" y="641350"/>
                </a:cubicBezTo>
                <a:cubicBezTo>
                  <a:pt x="2795442" y="650441"/>
                  <a:pt x="2806408" y="656787"/>
                  <a:pt x="2813050" y="666750"/>
                </a:cubicBezTo>
                <a:cubicBezTo>
                  <a:pt x="2861041" y="738737"/>
                  <a:pt x="2825534" y="694216"/>
                  <a:pt x="2844800" y="736600"/>
                </a:cubicBezTo>
                <a:cubicBezTo>
                  <a:pt x="2852634" y="753835"/>
                  <a:pt x="2862918" y="769924"/>
                  <a:pt x="2870200" y="787400"/>
                </a:cubicBezTo>
                <a:cubicBezTo>
                  <a:pt x="2880783" y="812800"/>
                  <a:pt x="2889644" y="838988"/>
                  <a:pt x="2901950" y="863600"/>
                </a:cubicBezTo>
                <a:cubicBezTo>
                  <a:pt x="2912533" y="884767"/>
                  <a:pt x="2920573" y="907409"/>
                  <a:pt x="2933700" y="927100"/>
                </a:cubicBezTo>
                <a:cubicBezTo>
                  <a:pt x="2937933" y="933450"/>
                  <a:pt x="2942987" y="939324"/>
                  <a:pt x="2946400" y="946150"/>
                </a:cubicBezTo>
                <a:cubicBezTo>
                  <a:pt x="2977469" y="1008287"/>
                  <a:pt x="2942376" y="952815"/>
                  <a:pt x="2971800" y="996950"/>
                </a:cubicBezTo>
                <a:cubicBezTo>
                  <a:pt x="2988598" y="1064141"/>
                  <a:pt x="2965791" y="985018"/>
                  <a:pt x="2990850" y="1041400"/>
                </a:cubicBezTo>
                <a:cubicBezTo>
                  <a:pt x="3021077" y="1109410"/>
                  <a:pt x="2987508" y="1055437"/>
                  <a:pt x="3016250" y="1098550"/>
                </a:cubicBezTo>
                <a:cubicBezTo>
                  <a:pt x="3020483" y="1115483"/>
                  <a:pt x="3024357" y="1132511"/>
                  <a:pt x="3028950" y="1149350"/>
                </a:cubicBezTo>
                <a:cubicBezTo>
                  <a:pt x="3030711" y="1155808"/>
                  <a:pt x="3034200" y="1161798"/>
                  <a:pt x="3035300" y="1168400"/>
                </a:cubicBezTo>
                <a:cubicBezTo>
                  <a:pt x="3038451" y="1187306"/>
                  <a:pt x="3038499" y="1206644"/>
                  <a:pt x="3041650" y="1225550"/>
                </a:cubicBezTo>
                <a:cubicBezTo>
                  <a:pt x="3042750" y="1232152"/>
                  <a:pt x="3046161" y="1238164"/>
                  <a:pt x="3048000" y="1244600"/>
                </a:cubicBezTo>
                <a:cubicBezTo>
                  <a:pt x="3050398" y="1252991"/>
                  <a:pt x="3052915" y="1261392"/>
                  <a:pt x="3054350" y="1270000"/>
                </a:cubicBezTo>
                <a:cubicBezTo>
                  <a:pt x="3057155" y="1286833"/>
                  <a:pt x="3057647" y="1304010"/>
                  <a:pt x="3060700" y="1320800"/>
                </a:cubicBezTo>
                <a:cubicBezTo>
                  <a:pt x="3061897" y="1327386"/>
                  <a:pt x="3065211" y="1333414"/>
                  <a:pt x="3067050" y="1339850"/>
                </a:cubicBezTo>
                <a:cubicBezTo>
                  <a:pt x="3069448" y="1348241"/>
                  <a:pt x="3071688" y="1356692"/>
                  <a:pt x="3073400" y="1365250"/>
                </a:cubicBezTo>
                <a:cubicBezTo>
                  <a:pt x="3075925" y="1377875"/>
                  <a:pt x="3077447" y="1390682"/>
                  <a:pt x="3079750" y="1403350"/>
                </a:cubicBezTo>
                <a:cubicBezTo>
                  <a:pt x="3081681" y="1413969"/>
                  <a:pt x="3083983" y="1424517"/>
                  <a:pt x="3086100" y="1435100"/>
                </a:cubicBezTo>
                <a:cubicBezTo>
                  <a:pt x="3088217" y="1468967"/>
                  <a:pt x="3088407" y="1503009"/>
                  <a:pt x="3092450" y="1536700"/>
                </a:cubicBezTo>
                <a:cubicBezTo>
                  <a:pt x="3099154" y="1592570"/>
                  <a:pt x="3101533" y="1578017"/>
                  <a:pt x="3111500" y="1612900"/>
                </a:cubicBezTo>
                <a:cubicBezTo>
                  <a:pt x="3113898" y="1621291"/>
                  <a:pt x="3115733" y="1629833"/>
                  <a:pt x="3117850" y="1638300"/>
                </a:cubicBezTo>
                <a:cubicBezTo>
                  <a:pt x="3117057" y="1650201"/>
                  <a:pt x="3120300" y="1722300"/>
                  <a:pt x="3105150" y="1752600"/>
                </a:cubicBezTo>
                <a:cubicBezTo>
                  <a:pt x="3101737" y="1759426"/>
                  <a:pt x="3096683" y="1765300"/>
                  <a:pt x="3092450" y="1771650"/>
                </a:cubicBezTo>
                <a:cubicBezTo>
                  <a:pt x="3074220" y="1844572"/>
                  <a:pt x="3099712" y="1754706"/>
                  <a:pt x="3073400" y="1816100"/>
                </a:cubicBezTo>
                <a:cubicBezTo>
                  <a:pt x="3048797" y="1873507"/>
                  <a:pt x="3086234" y="1812724"/>
                  <a:pt x="3054350" y="1860550"/>
                </a:cubicBezTo>
                <a:cubicBezTo>
                  <a:pt x="3040602" y="1915543"/>
                  <a:pt x="3057437" y="1856007"/>
                  <a:pt x="3035300" y="1911350"/>
                </a:cubicBezTo>
                <a:cubicBezTo>
                  <a:pt x="3030328" y="1923779"/>
                  <a:pt x="3030026" y="1938311"/>
                  <a:pt x="3022600" y="1949450"/>
                </a:cubicBezTo>
                <a:cubicBezTo>
                  <a:pt x="3003577" y="1977984"/>
                  <a:pt x="3012734" y="1961414"/>
                  <a:pt x="2997200" y="2000250"/>
                </a:cubicBezTo>
                <a:cubicBezTo>
                  <a:pt x="2995083" y="2012950"/>
                  <a:pt x="2993973" y="2025859"/>
                  <a:pt x="2990850" y="2038350"/>
                </a:cubicBezTo>
                <a:cubicBezTo>
                  <a:pt x="2985068" y="2061479"/>
                  <a:pt x="2977129" y="2081413"/>
                  <a:pt x="2965450" y="2101850"/>
                </a:cubicBezTo>
                <a:cubicBezTo>
                  <a:pt x="2961664" y="2108476"/>
                  <a:pt x="2956983" y="2114550"/>
                  <a:pt x="2952750" y="2120900"/>
                </a:cubicBezTo>
                <a:cubicBezTo>
                  <a:pt x="2936451" y="2186098"/>
                  <a:pt x="2958604" y="2105288"/>
                  <a:pt x="2933700" y="2171700"/>
                </a:cubicBezTo>
                <a:cubicBezTo>
                  <a:pt x="2927596" y="2187976"/>
                  <a:pt x="2928676" y="2200798"/>
                  <a:pt x="2921000" y="2216150"/>
                </a:cubicBezTo>
                <a:cubicBezTo>
                  <a:pt x="2917587" y="2222976"/>
                  <a:pt x="2912533" y="2228850"/>
                  <a:pt x="2908300" y="2235200"/>
                </a:cubicBezTo>
                <a:cubicBezTo>
                  <a:pt x="2896593" y="2282029"/>
                  <a:pt x="2909174" y="2239512"/>
                  <a:pt x="2889250" y="2286000"/>
                </a:cubicBezTo>
                <a:cubicBezTo>
                  <a:pt x="2886613" y="2292152"/>
                  <a:pt x="2885893" y="2299063"/>
                  <a:pt x="2882900" y="2305050"/>
                </a:cubicBezTo>
                <a:cubicBezTo>
                  <a:pt x="2879487" y="2311876"/>
                  <a:pt x="2873986" y="2317474"/>
                  <a:pt x="2870200" y="2324100"/>
                </a:cubicBezTo>
                <a:cubicBezTo>
                  <a:pt x="2865504" y="2332319"/>
                  <a:pt x="2861229" y="2340799"/>
                  <a:pt x="2857500" y="2349500"/>
                </a:cubicBezTo>
                <a:cubicBezTo>
                  <a:pt x="2854863" y="2355652"/>
                  <a:pt x="2854401" y="2362699"/>
                  <a:pt x="2851150" y="2368550"/>
                </a:cubicBezTo>
                <a:cubicBezTo>
                  <a:pt x="2843737" y="2381893"/>
                  <a:pt x="2834217" y="2393950"/>
                  <a:pt x="2825750" y="2406650"/>
                </a:cubicBezTo>
                <a:lnTo>
                  <a:pt x="2813050" y="2425700"/>
                </a:lnTo>
                <a:cubicBezTo>
                  <a:pt x="2808817" y="2432050"/>
                  <a:pt x="2803763" y="2437924"/>
                  <a:pt x="2800350" y="2444750"/>
                </a:cubicBezTo>
                <a:cubicBezTo>
                  <a:pt x="2796117" y="2453217"/>
                  <a:pt x="2792520" y="2462033"/>
                  <a:pt x="2787650" y="2470150"/>
                </a:cubicBezTo>
                <a:cubicBezTo>
                  <a:pt x="2779797" y="2483238"/>
                  <a:pt x="2767077" y="2493770"/>
                  <a:pt x="2762250" y="2508250"/>
                </a:cubicBezTo>
                <a:cubicBezTo>
                  <a:pt x="2757068" y="2523796"/>
                  <a:pt x="2753008" y="2538968"/>
                  <a:pt x="2743200" y="2552700"/>
                </a:cubicBezTo>
                <a:cubicBezTo>
                  <a:pt x="2737980" y="2560008"/>
                  <a:pt x="2729899" y="2564851"/>
                  <a:pt x="2724150" y="2571750"/>
                </a:cubicBezTo>
                <a:cubicBezTo>
                  <a:pt x="2691077" y="2611437"/>
                  <a:pt x="2741612" y="2570692"/>
                  <a:pt x="2673350" y="2616200"/>
                </a:cubicBezTo>
                <a:lnTo>
                  <a:pt x="2654300" y="2628900"/>
                </a:lnTo>
                <a:cubicBezTo>
                  <a:pt x="2633489" y="2642774"/>
                  <a:pt x="2635250" y="2633968"/>
                  <a:pt x="2635250" y="2647950"/>
                </a:cubicBezTo>
              </a:path>
            </a:pathLst>
          </a:cu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DA9BFBB-1E3F-4C56-94A0-1434FB72B117}"/>
              </a:ext>
            </a:extLst>
          </p:cNvPr>
          <p:cNvSpPr txBox="1"/>
          <p:nvPr/>
        </p:nvSpPr>
        <p:spPr>
          <a:xfrm>
            <a:off x="3275375" y="2448692"/>
            <a:ext cx="188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err="1">
                <a:solidFill>
                  <a:schemeClr val="accent6"/>
                </a:solidFill>
              </a:rPr>
              <a:t>Math.PI</a:t>
            </a:r>
            <a:r>
              <a:rPr kumimoji="1" lang="en-US" altLang="ja-JP" sz="1200" b="1" dirty="0">
                <a:solidFill>
                  <a:schemeClr val="accent6"/>
                </a:solidFill>
              </a:rPr>
              <a:t>*</a:t>
            </a:r>
            <a:r>
              <a:rPr kumimoji="1" lang="ja-JP" altLang="en-US" sz="1200" b="1" dirty="0">
                <a:solidFill>
                  <a:schemeClr val="accent6"/>
                </a:solidFill>
              </a:rPr>
              <a:t>１</a:t>
            </a:r>
            <a:r>
              <a:rPr kumimoji="1" lang="en-US" altLang="ja-JP" sz="1200" b="1" dirty="0">
                <a:solidFill>
                  <a:schemeClr val="accent6"/>
                </a:solidFill>
              </a:rPr>
              <a:t>=π=180°</a:t>
            </a:r>
            <a:endParaRPr kumimoji="1" lang="ja-JP" altLang="en-US" sz="1200" b="1" dirty="0">
              <a:solidFill>
                <a:schemeClr val="accent6"/>
              </a:solidFill>
            </a:endParaRPr>
          </a:p>
        </p:txBody>
      </p:sp>
      <p:pic>
        <p:nvPicPr>
          <p:cNvPr id="1026" name="Picture 2" descr="三角関数の公式の一覧 - Wikipedia">
            <a:extLst>
              <a:ext uri="{FF2B5EF4-FFF2-40B4-BE49-F238E27FC236}">
                <a16:creationId xmlns:a16="http://schemas.microsoft.com/office/drawing/2014/main" id="{B7088A30-8FE3-4A9E-A6E2-968C36D3D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223" y="1026825"/>
            <a:ext cx="4804350" cy="480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C21175E-B579-4A08-BB10-11D6DA96BF68}"/>
              </a:ext>
            </a:extLst>
          </p:cNvPr>
          <p:cNvSpPr txBox="1"/>
          <p:nvPr/>
        </p:nvSpPr>
        <p:spPr>
          <a:xfrm>
            <a:off x="236324" y="6178622"/>
            <a:ext cx="12085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ctx2.arc(</a:t>
            </a:r>
            <a:r>
              <a:rPr lang="en-US" altLang="ja-JP" sz="28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200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ja-JP" sz="2800" b="0" i="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onsolas" panose="020B0609020204030204" pitchFamily="49" charset="0"/>
              </a:rPr>
              <a:t>150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ja-JP" sz="2800" b="0" i="0" dirty="0">
                <a:solidFill>
                  <a:schemeClr val="accent1"/>
                </a:solidFill>
                <a:effectLst/>
                <a:latin typeface="Consolas" panose="020B0609020204030204" pitchFamily="49" charset="0"/>
              </a:rPr>
              <a:t>60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ja-JP" sz="2800" b="0" i="0" dirty="0" err="1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Math.PI</a:t>
            </a:r>
            <a:r>
              <a:rPr lang="en-US" altLang="ja-JP" sz="2800" b="0" i="0" dirty="0">
                <a:solidFill>
                  <a:schemeClr val="accent2"/>
                </a:solidFill>
                <a:effectLst/>
                <a:latin typeface="Consolas" panose="020B0609020204030204" pitchFamily="49" charset="0"/>
              </a:rPr>
              <a:t> * 0.25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ja-JP" sz="2800" b="0" i="0" dirty="0" err="1">
                <a:solidFill>
                  <a:schemeClr val="accent6"/>
                </a:solidFill>
                <a:effectLst/>
                <a:latin typeface="Consolas" panose="020B0609020204030204" pitchFamily="49" charset="0"/>
              </a:rPr>
              <a:t>Math.PI</a:t>
            </a:r>
            <a:r>
              <a:rPr lang="en-US" altLang="ja-JP" sz="2800" b="0" i="0" dirty="0">
                <a:solidFill>
                  <a:schemeClr val="accent6"/>
                </a:solidFill>
                <a:effectLst/>
                <a:latin typeface="Consolas" panose="020B0609020204030204" pitchFamily="49" charset="0"/>
              </a:rPr>
              <a:t> * 1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altLang="ja-JP" sz="2800" b="0" i="0" dirty="0">
                <a:solidFill>
                  <a:srgbClr val="7030A0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)</a:t>
            </a:r>
            <a:endParaRPr lang="ja-JP" altLang="en-US" sz="2800" dirty="0"/>
          </a:p>
        </p:txBody>
      </p:sp>
      <p:sp>
        <p:nvSpPr>
          <p:cNvPr id="41" name="フリーフォーム: 図形 40">
            <a:extLst>
              <a:ext uri="{FF2B5EF4-FFF2-40B4-BE49-F238E27FC236}">
                <a16:creationId xmlns:a16="http://schemas.microsoft.com/office/drawing/2014/main" id="{191E1513-DE14-461F-AF30-8CE87A2D54F4}"/>
              </a:ext>
            </a:extLst>
          </p:cNvPr>
          <p:cNvSpPr/>
          <p:nvPr/>
        </p:nvSpPr>
        <p:spPr>
          <a:xfrm>
            <a:off x="3438525" y="3314700"/>
            <a:ext cx="447675" cy="295275"/>
          </a:xfrm>
          <a:custGeom>
            <a:avLst/>
            <a:gdLst>
              <a:gd name="connsiteX0" fmla="*/ 0 w 447675"/>
              <a:gd name="connsiteY0" fmla="*/ 0 h 295275"/>
              <a:gd name="connsiteX1" fmla="*/ 28575 w 447675"/>
              <a:gd name="connsiteY1" fmla="*/ 85725 h 295275"/>
              <a:gd name="connsiteX2" fmla="*/ 47625 w 447675"/>
              <a:gd name="connsiteY2" fmla="*/ 142875 h 295275"/>
              <a:gd name="connsiteX3" fmla="*/ 76200 w 447675"/>
              <a:gd name="connsiteY3" fmla="*/ 228600 h 295275"/>
              <a:gd name="connsiteX4" fmla="*/ 85725 w 447675"/>
              <a:gd name="connsiteY4" fmla="*/ 257175 h 295275"/>
              <a:gd name="connsiteX5" fmla="*/ 95250 w 447675"/>
              <a:gd name="connsiteY5" fmla="*/ 285750 h 295275"/>
              <a:gd name="connsiteX6" fmla="*/ 133350 w 447675"/>
              <a:gd name="connsiteY6" fmla="*/ 295275 h 295275"/>
              <a:gd name="connsiteX7" fmla="*/ 276225 w 447675"/>
              <a:gd name="connsiteY7" fmla="*/ 285750 h 295275"/>
              <a:gd name="connsiteX8" fmla="*/ 304800 w 447675"/>
              <a:gd name="connsiteY8" fmla="*/ 276225 h 295275"/>
              <a:gd name="connsiteX9" fmla="*/ 419100 w 447675"/>
              <a:gd name="connsiteY9" fmla="*/ 257175 h 295275"/>
              <a:gd name="connsiteX10" fmla="*/ 447675 w 447675"/>
              <a:gd name="connsiteY10" fmla="*/ 247650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7675" h="295275">
                <a:moveTo>
                  <a:pt x="0" y="0"/>
                </a:moveTo>
                <a:cubicBezTo>
                  <a:pt x="21449" y="128696"/>
                  <a:pt x="-7140" y="5365"/>
                  <a:pt x="28575" y="85725"/>
                </a:cubicBezTo>
                <a:cubicBezTo>
                  <a:pt x="36730" y="104075"/>
                  <a:pt x="41275" y="123825"/>
                  <a:pt x="47625" y="142875"/>
                </a:cubicBezTo>
                <a:lnTo>
                  <a:pt x="76200" y="228600"/>
                </a:lnTo>
                <a:lnTo>
                  <a:pt x="85725" y="257175"/>
                </a:lnTo>
                <a:cubicBezTo>
                  <a:pt x="88900" y="266700"/>
                  <a:pt x="85510" y="283315"/>
                  <a:pt x="95250" y="285750"/>
                </a:cubicBezTo>
                <a:lnTo>
                  <a:pt x="133350" y="295275"/>
                </a:lnTo>
                <a:cubicBezTo>
                  <a:pt x="180975" y="292100"/>
                  <a:pt x="228786" y="291021"/>
                  <a:pt x="276225" y="285750"/>
                </a:cubicBezTo>
                <a:cubicBezTo>
                  <a:pt x="286204" y="284641"/>
                  <a:pt x="295060" y="278660"/>
                  <a:pt x="304800" y="276225"/>
                </a:cubicBezTo>
                <a:cubicBezTo>
                  <a:pt x="341941" y="266940"/>
                  <a:pt x="381466" y="262551"/>
                  <a:pt x="419100" y="257175"/>
                </a:cubicBezTo>
                <a:lnTo>
                  <a:pt x="447675" y="247650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01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47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Consolas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g1872039</dc:creator>
  <cp:lastModifiedBy>g1872039</cp:lastModifiedBy>
  <cp:revision>6</cp:revision>
  <dcterms:created xsi:type="dcterms:W3CDTF">2020-11-27T04:48:49Z</dcterms:created>
  <dcterms:modified xsi:type="dcterms:W3CDTF">2020-11-27T05:55:41Z</dcterms:modified>
</cp:coreProperties>
</file>